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84" r:id="rId5"/>
    <p:sldId id="259" r:id="rId6"/>
    <p:sldId id="385" r:id="rId7"/>
    <p:sldId id="396" r:id="rId8"/>
    <p:sldId id="394" r:id="rId9"/>
    <p:sldId id="395" r:id="rId10"/>
    <p:sldId id="389" r:id="rId11"/>
    <p:sldId id="387" r:id="rId12"/>
    <p:sldId id="261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C1AF"/>
    <a:srgbClr val="274F4F"/>
    <a:srgbClr val="F0BE5B"/>
    <a:srgbClr val="735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65A651-D14B-4F3D-B5FB-AA3339B0441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D80C40-FA88-411C-8D01-F12A3636CE62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700" dirty="0">
              <a:latin typeface="Montserrat" panose="00000500000000000000" pitchFamily="2" charset="0"/>
            </a:rPr>
            <a:t>Clinically Managed Withdrawal Management</a:t>
          </a:r>
          <a:endParaRPr lang="en-US" sz="1700" dirty="0"/>
        </a:p>
      </dgm:t>
    </dgm:pt>
    <dgm:pt modelId="{9087E43C-27C6-4B06-B93B-32889FC3EEAD}" type="parTrans" cxnId="{4018FD58-2F68-40D5-8602-31BEA03B129B}">
      <dgm:prSet/>
      <dgm:spPr/>
      <dgm:t>
        <a:bodyPr/>
        <a:lstStyle/>
        <a:p>
          <a:endParaRPr lang="en-US" sz="1700"/>
        </a:p>
      </dgm:t>
    </dgm:pt>
    <dgm:pt modelId="{E6203AB7-D8CA-4CE7-913A-637113EB9372}" type="sibTrans" cxnId="{4018FD58-2F68-40D5-8602-31BEA03B129B}">
      <dgm:prSet/>
      <dgm:spPr/>
      <dgm:t>
        <a:bodyPr/>
        <a:lstStyle/>
        <a:p>
          <a:endParaRPr lang="en-US" sz="1700"/>
        </a:p>
      </dgm:t>
    </dgm:pt>
    <dgm:pt modelId="{1728AD6F-3393-4A8C-80CA-E7193E95CBA0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700" dirty="0">
              <a:latin typeface="Montserrat" panose="00000500000000000000" pitchFamily="2" charset="0"/>
            </a:rPr>
            <a:t>High Intensity Residential Treatment</a:t>
          </a:r>
          <a:r>
            <a:rPr lang="en-US" sz="1700" dirty="0"/>
            <a:t>	</a:t>
          </a:r>
          <a:r>
            <a:rPr lang="en-US" sz="1700" dirty="0">
              <a:latin typeface="Montserrat" panose="00000500000000000000" pitchFamily="2" charset="0"/>
            </a:rPr>
            <a:t>	</a:t>
          </a:r>
          <a:r>
            <a:rPr lang="en-US" sz="1700" dirty="0"/>
            <a:t>	</a:t>
          </a:r>
        </a:p>
      </dgm:t>
    </dgm:pt>
    <dgm:pt modelId="{CD0E819B-7435-4E4B-B967-753A35965E9F}" type="parTrans" cxnId="{A3A33B69-41D4-4E85-B151-57D4961BF997}">
      <dgm:prSet/>
      <dgm:spPr/>
      <dgm:t>
        <a:bodyPr/>
        <a:lstStyle/>
        <a:p>
          <a:endParaRPr lang="en-US" sz="1700"/>
        </a:p>
      </dgm:t>
    </dgm:pt>
    <dgm:pt modelId="{6C8038D7-B35B-4372-B2B3-1E4E9259552F}" type="sibTrans" cxnId="{A3A33B69-41D4-4E85-B151-57D4961BF997}">
      <dgm:prSet/>
      <dgm:spPr/>
      <dgm:t>
        <a:bodyPr/>
        <a:lstStyle/>
        <a:p>
          <a:endParaRPr lang="en-US" sz="1700"/>
        </a:p>
      </dgm:t>
    </dgm:pt>
    <dgm:pt modelId="{B116E2DD-8314-4158-B3C8-A92C2DEF918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>
              <a:latin typeface="Montserrat" panose="00000500000000000000" pitchFamily="2" charset="0"/>
            </a:rPr>
            <a:t>MEDICATION-ASSISTED TREATMENT SERVICES</a:t>
          </a:r>
          <a:r>
            <a:rPr lang="en-US" sz="1700" dirty="0"/>
            <a:t>		          		</a:t>
          </a:r>
        </a:p>
      </dgm:t>
    </dgm:pt>
    <dgm:pt modelId="{43C38BCC-E374-47B0-8825-E612C5244844}" type="parTrans" cxnId="{86DF3662-D31F-4D40-888A-93E741F0871C}">
      <dgm:prSet/>
      <dgm:spPr/>
      <dgm:t>
        <a:bodyPr/>
        <a:lstStyle/>
        <a:p>
          <a:endParaRPr lang="en-US" sz="1700"/>
        </a:p>
      </dgm:t>
    </dgm:pt>
    <dgm:pt modelId="{4D1B2225-3CD0-496C-91BF-6FDAE82F81B5}" type="sibTrans" cxnId="{86DF3662-D31F-4D40-888A-93E741F0871C}">
      <dgm:prSet/>
      <dgm:spPr/>
      <dgm:t>
        <a:bodyPr/>
        <a:lstStyle/>
        <a:p>
          <a:endParaRPr lang="en-US" sz="1700"/>
        </a:p>
      </dgm:t>
    </dgm:pt>
    <dgm:pt modelId="{98F2E949-6B9F-4567-9E51-C544FA4EC46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>
              <a:latin typeface="Montserrat" panose="00000500000000000000" pitchFamily="2" charset="0"/>
            </a:rPr>
            <a:t>LOW INTENSITY RESIDENTIAL</a:t>
          </a:r>
          <a:r>
            <a:rPr lang="en-US" sz="1700" dirty="0"/>
            <a:t>	</a:t>
          </a:r>
        </a:p>
      </dgm:t>
    </dgm:pt>
    <dgm:pt modelId="{FBC8EEB7-55C7-44F9-A8D9-CF6F2365C48F}" type="parTrans" cxnId="{EB16EA11-E921-487D-AFEF-677E89B79411}">
      <dgm:prSet/>
      <dgm:spPr/>
      <dgm:t>
        <a:bodyPr/>
        <a:lstStyle/>
        <a:p>
          <a:endParaRPr lang="en-US" sz="1700"/>
        </a:p>
      </dgm:t>
    </dgm:pt>
    <dgm:pt modelId="{72EF0F77-AC08-4A0F-B567-92D3347206FC}" type="sibTrans" cxnId="{EB16EA11-E921-487D-AFEF-677E89B79411}">
      <dgm:prSet/>
      <dgm:spPr/>
      <dgm:t>
        <a:bodyPr/>
        <a:lstStyle/>
        <a:p>
          <a:endParaRPr lang="en-US" sz="1700"/>
        </a:p>
      </dgm:t>
    </dgm:pt>
    <dgm:pt modelId="{9951AF71-50AA-4C52-84AD-B7666E327D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>
              <a:latin typeface="Montserrat" panose="00000500000000000000" pitchFamily="2" charset="0"/>
            </a:rPr>
            <a:t>OUTPATIENT</a:t>
          </a:r>
          <a:r>
            <a:rPr lang="en-US" sz="1700" dirty="0"/>
            <a:t> </a:t>
          </a:r>
          <a:r>
            <a:rPr lang="en-US" sz="1700" dirty="0">
              <a:latin typeface="Montserrat" panose="00000500000000000000" pitchFamily="2" charset="0"/>
            </a:rPr>
            <a:t>TREATMENT</a:t>
          </a:r>
          <a:r>
            <a:rPr lang="en-US" sz="1700" dirty="0"/>
            <a:t> </a:t>
          </a:r>
        </a:p>
      </dgm:t>
    </dgm:pt>
    <dgm:pt modelId="{0F034C7E-6571-43BB-8B2E-3C37EE2D0277}" type="parTrans" cxnId="{1B25043E-EFA8-4B73-A527-C3657A804C7C}">
      <dgm:prSet/>
      <dgm:spPr/>
      <dgm:t>
        <a:bodyPr/>
        <a:lstStyle/>
        <a:p>
          <a:endParaRPr lang="en-US" sz="1700"/>
        </a:p>
      </dgm:t>
    </dgm:pt>
    <dgm:pt modelId="{56365DFE-EBCD-4C44-B90A-C9FC2AE20B74}" type="sibTrans" cxnId="{1B25043E-EFA8-4B73-A527-C3657A804C7C}">
      <dgm:prSet/>
      <dgm:spPr/>
      <dgm:t>
        <a:bodyPr/>
        <a:lstStyle/>
        <a:p>
          <a:endParaRPr lang="en-US" sz="1700"/>
        </a:p>
      </dgm:t>
    </dgm:pt>
    <dgm:pt modelId="{7C6258BE-CE4C-40A1-B799-1022898F137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>
              <a:latin typeface="Montserrat" panose="00000500000000000000" pitchFamily="2" charset="0"/>
            </a:rPr>
            <a:t>RECOVERY SERVICES</a:t>
          </a:r>
          <a:endParaRPr lang="en-US" sz="1700" dirty="0"/>
        </a:p>
      </dgm:t>
    </dgm:pt>
    <dgm:pt modelId="{722E8E5C-76DB-4F12-A6CE-F59EFD0C3866}" type="parTrans" cxnId="{1A6B3111-FB33-4FAF-8387-4414C916DD6E}">
      <dgm:prSet/>
      <dgm:spPr/>
      <dgm:t>
        <a:bodyPr/>
        <a:lstStyle/>
        <a:p>
          <a:endParaRPr lang="en-US"/>
        </a:p>
      </dgm:t>
    </dgm:pt>
    <dgm:pt modelId="{5B6DB403-B365-44A7-9303-DD3B1D00D8B5}" type="sibTrans" cxnId="{1A6B3111-FB33-4FAF-8387-4414C916DD6E}">
      <dgm:prSet/>
      <dgm:spPr/>
      <dgm:t>
        <a:bodyPr/>
        <a:lstStyle/>
        <a:p>
          <a:endParaRPr lang="en-US"/>
        </a:p>
      </dgm:t>
    </dgm:pt>
    <dgm:pt modelId="{28081193-ABB4-47D1-84FC-2AB67E17B0D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>
              <a:latin typeface="Montserrat" panose="00000500000000000000" pitchFamily="2" charset="0"/>
            </a:rPr>
            <a:t>SOBERING CENTER</a:t>
          </a:r>
          <a:r>
            <a:rPr lang="en-US" sz="1700" dirty="0"/>
            <a:t>		</a:t>
          </a:r>
        </a:p>
      </dgm:t>
    </dgm:pt>
    <dgm:pt modelId="{BD575DF1-3A5D-4137-BEA0-4F476096D223}" type="parTrans" cxnId="{3012E603-AC2E-44AE-ACF9-E7E6621EAD28}">
      <dgm:prSet/>
      <dgm:spPr/>
      <dgm:t>
        <a:bodyPr/>
        <a:lstStyle/>
        <a:p>
          <a:endParaRPr lang="en-US"/>
        </a:p>
      </dgm:t>
    </dgm:pt>
    <dgm:pt modelId="{8BF88A85-9DA3-4948-9FA8-0061144D2D27}" type="sibTrans" cxnId="{3012E603-AC2E-44AE-ACF9-E7E6621EAD28}">
      <dgm:prSet/>
      <dgm:spPr/>
      <dgm:t>
        <a:bodyPr/>
        <a:lstStyle/>
        <a:p>
          <a:endParaRPr lang="en-US"/>
        </a:p>
      </dgm:t>
    </dgm:pt>
    <dgm:pt modelId="{0A3B38F9-D399-4B95-987C-300C965F4FC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700" dirty="0">
              <a:latin typeface="Montserrat" panose="00000500000000000000" pitchFamily="2" charset="0"/>
            </a:rPr>
            <a:t>OVERDOSE PREVENTION TRAINING</a:t>
          </a:r>
          <a:endParaRPr lang="en-US" sz="1700" dirty="0"/>
        </a:p>
      </dgm:t>
    </dgm:pt>
    <dgm:pt modelId="{5ECA06B1-83BF-4620-9701-B3B2249B6504}" type="parTrans" cxnId="{132CD2E7-F124-4680-836C-D4632FC71D4D}">
      <dgm:prSet/>
      <dgm:spPr/>
      <dgm:t>
        <a:bodyPr/>
        <a:lstStyle/>
        <a:p>
          <a:endParaRPr lang="en-US"/>
        </a:p>
      </dgm:t>
    </dgm:pt>
    <dgm:pt modelId="{83F1CABF-057D-4422-805C-A36E5540FDF8}" type="sibTrans" cxnId="{132CD2E7-F124-4680-836C-D4632FC71D4D}">
      <dgm:prSet/>
      <dgm:spPr/>
      <dgm:t>
        <a:bodyPr/>
        <a:lstStyle/>
        <a:p>
          <a:endParaRPr lang="en-US"/>
        </a:p>
      </dgm:t>
    </dgm:pt>
    <dgm:pt modelId="{90CEFD27-521F-4C76-B572-F5E7AECF9A6C}" type="pres">
      <dgm:prSet presAssocID="{A565A651-D14B-4F3D-B5FB-AA3339B0441D}" presName="vert0" presStyleCnt="0">
        <dgm:presLayoutVars>
          <dgm:dir/>
          <dgm:animOne val="branch"/>
          <dgm:animLvl val="lvl"/>
        </dgm:presLayoutVars>
      </dgm:prSet>
      <dgm:spPr/>
    </dgm:pt>
    <dgm:pt modelId="{02DF205F-101F-49F5-AE10-EC34F4930A6B}" type="pres">
      <dgm:prSet presAssocID="{E5D80C40-FA88-411C-8D01-F12A3636CE62}" presName="thickLine" presStyleLbl="alignNode1" presStyleIdx="0" presStyleCnt="8"/>
      <dgm:spPr/>
    </dgm:pt>
    <dgm:pt modelId="{1679A0A7-BB9F-4FD2-9B16-4F333302590C}" type="pres">
      <dgm:prSet presAssocID="{E5D80C40-FA88-411C-8D01-F12A3636CE62}" presName="horz1" presStyleCnt="0"/>
      <dgm:spPr/>
    </dgm:pt>
    <dgm:pt modelId="{6294A7DA-2A8B-4050-81DC-030664B3FEFB}" type="pres">
      <dgm:prSet presAssocID="{E5D80C40-FA88-411C-8D01-F12A3636CE62}" presName="tx1" presStyleLbl="revTx" presStyleIdx="0" presStyleCnt="8"/>
      <dgm:spPr/>
    </dgm:pt>
    <dgm:pt modelId="{4B075C46-5E4D-43C5-A5AE-A1A3A103CA6C}" type="pres">
      <dgm:prSet presAssocID="{E5D80C40-FA88-411C-8D01-F12A3636CE62}" presName="vert1" presStyleCnt="0"/>
      <dgm:spPr/>
    </dgm:pt>
    <dgm:pt modelId="{07B7AA53-87EC-4096-B07C-EC57B71DB940}" type="pres">
      <dgm:prSet presAssocID="{1728AD6F-3393-4A8C-80CA-E7193E95CBA0}" presName="thickLine" presStyleLbl="alignNode1" presStyleIdx="1" presStyleCnt="8"/>
      <dgm:spPr/>
    </dgm:pt>
    <dgm:pt modelId="{5AED18D1-4D65-4A45-8CC2-A48460F292E4}" type="pres">
      <dgm:prSet presAssocID="{1728AD6F-3393-4A8C-80CA-E7193E95CBA0}" presName="horz1" presStyleCnt="0"/>
      <dgm:spPr/>
    </dgm:pt>
    <dgm:pt modelId="{13235A3A-2874-40B8-AE08-7E861EBF078D}" type="pres">
      <dgm:prSet presAssocID="{1728AD6F-3393-4A8C-80CA-E7193E95CBA0}" presName="tx1" presStyleLbl="revTx" presStyleIdx="1" presStyleCnt="8"/>
      <dgm:spPr/>
    </dgm:pt>
    <dgm:pt modelId="{C1A01CCD-211B-4B9A-891D-01EACA778315}" type="pres">
      <dgm:prSet presAssocID="{1728AD6F-3393-4A8C-80CA-E7193E95CBA0}" presName="vert1" presStyleCnt="0"/>
      <dgm:spPr/>
    </dgm:pt>
    <dgm:pt modelId="{1EECE7C0-D11C-4028-8F75-1360754EF885}" type="pres">
      <dgm:prSet presAssocID="{B116E2DD-8314-4158-B3C8-A92C2DEF918F}" presName="thickLine" presStyleLbl="alignNode1" presStyleIdx="2" presStyleCnt="8"/>
      <dgm:spPr/>
    </dgm:pt>
    <dgm:pt modelId="{0C627D0D-8B7A-4E57-9DA3-74228A91445C}" type="pres">
      <dgm:prSet presAssocID="{B116E2DD-8314-4158-B3C8-A92C2DEF918F}" presName="horz1" presStyleCnt="0"/>
      <dgm:spPr/>
    </dgm:pt>
    <dgm:pt modelId="{0C058AF8-3CE1-4FD7-8389-0DA1BF77E8BA}" type="pres">
      <dgm:prSet presAssocID="{B116E2DD-8314-4158-B3C8-A92C2DEF918F}" presName="tx1" presStyleLbl="revTx" presStyleIdx="2" presStyleCnt="8"/>
      <dgm:spPr/>
    </dgm:pt>
    <dgm:pt modelId="{79363F9D-715D-43C7-9AD6-60532105CCD1}" type="pres">
      <dgm:prSet presAssocID="{B116E2DD-8314-4158-B3C8-A92C2DEF918F}" presName="vert1" presStyleCnt="0"/>
      <dgm:spPr/>
    </dgm:pt>
    <dgm:pt modelId="{02A7C51F-C371-4F9F-83A6-24A5AC2FCB08}" type="pres">
      <dgm:prSet presAssocID="{98F2E949-6B9F-4567-9E51-C544FA4EC466}" presName="thickLine" presStyleLbl="alignNode1" presStyleIdx="3" presStyleCnt="8"/>
      <dgm:spPr/>
    </dgm:pt>
    <dgm:pt modelId="{D1D9C6F7-C274-46AC-B361-2E8AB71D04AB}" type="pres">
      <dgm:prSet presAssocID="{98F2E949-6B9F-4567-9E51-C544FA4EC466}" presName="horz1" presStyleCnt="0"/>
      <dgm:spPr/>
    </dgm:pt>
    <dgm:pt modelId="{4FE4E191-A8D4-4EA0-9EE9-9CDF298963E1}" type="pres">
      <dgm:prSet presAssocID="{98F2E949-6B9F-4567-9E51-C544FA4EC466}" presName="tx1" presStyleLbl="revTx" presStyleIdx="3" presStyleCnt="8"/>
      <dgm:spPr/>
    </dgm:pt>
    <dgm:pt modelId="{C47A776E-E250-4139-992D-B35CF9CC09F3}" type="pres">
      <dgm:prSet presAssocID="{98F2E949-6B9F-4567-9E51-C544FA4EC466}" presName="vert1" presStyleCnt="0"/>
      <dgm:spPr/>
    </dgm:pt>
    <dgm:pt modelId="{01C25FC0-0E81-42C9-BABD-9D924B31C26F}" type="pres">
      <dgm:prSet presAssocID="{9951AF71-50AA-4C52-84AD-B7666E327DEB}" presName="thickLine" presStyleLbl="alignNode1" presStyleIdx="4" presStyleCnt="8"/>
      <dgm:spPr/>
    </dgm:pt>
    <dgm:pt modelId="{0B79D494-DAF9-464B-9980-6C7B9F9BBEAD}" type="pres">
      <dgm:prSet presAssocID="{9951AF71-50AA-4C52-84AD-B7666E327DEB}" presName="horz1" presStyleCnt="0"/>
      <dgm:spPr/>
    </dgm:pt>
    <dgm:pt modelId="{152D7157-82AA-4C0A-88CF-D4A231C78B37}" type="pres">
      <dgm:prSet presAssocID="{9951AF71-50AA-4C52-84AD-B7666E327DEB}" presName="tx1" presStyleLbl="revTx" presStyleIdx="4" presStyleCnt="8"/>
      <dgm:spPr/>
    </dgm:pt>
    <dgm:pt modelId="{93D98739-6BAC-45D0-A7A6-1D322A4E57DB}" type="pres">
      <dgm:prSet presAssocID="{9951AF71-50AA-4C52-84AD-B7666E327DEB}" presName="vert1" presStyleCnt="0"/>
      <dgm:spPr/>
    </dgm:pt>
    <dgm:pt modelId="{23721D06-ED34-4BCA-AC5D-61FD2C374A17}" type="pres">
      <dgm:prSet presAssocID="{7C6258BE-CE4C-40A1-B799-1022898F1374}" presName="thickLine" presStyleLbl="alignNode1" presStyleIdx="5" presStyleCnt="8"/>
      <dgm:spPr/>
    </dgm:pt>
    <dgm:pt modelId="{6D5C6860-7A28-40BE-9F85-63762FF8DB7D}" type="pres">
      <dgm:prSet presAssocID="{7C6258BE-CE4C-40A1-B799-1022898F1374}" presName="horz1" presStyleCnt="0"/>
      <dgm:spPr/>
    </dgm:pt>
    <dgm:pt modelId="{228C2E32-45D7-49A3-98F4-3B2ED0A0D4BB}" type="pres">
      <dgm:prSet presAssocID="{7C6258BE-CE4C-40A1-B799-1022898F1374}" presName="tx1" presStyleLbl="revTx" presStyleIdx="5" presStyleCnt="8"/>
      <dgm:spPr/>
    </dgm:pt>
    <dgm:pt modelId="{C89E9656-4EED-4499-8B97-F23C14D86DCD}" type="pres">
      <dgm:prSet presAssocID="{7C6258BE-CE4C-40A1-B799-1022898F1374}" presName="vert1" presStyleCnt="0"/>
      <dgm:spPr/>
    </dgm:pt>
    <dgm:pt modelId="{A4751ADE-1A38-4C51-B575-8F589E2C9B80}" type="pres">
      <dgm:prSet presAssocID="{0A3B38F9-D399-4B95-987C-300C965F4FC9}" presName="thickLine" presStyleLbl="alignNode1" presStyleIdx="6" presStyleCnt="8"/>
      <dgm:spPr/>
    </dgm:pt>
    <dgm:pt modelId="{BCA98105-7CE5-4E43-9806-DCA88EA752AD}" type="pres">
      <dgm:prSet presAssocID="{0A3B38F9-D399-4B95-987C-300C965F4FC9}" presName="horz1" presStyleCnt="0"/>
      <dgm:spPr/>
    </dgm:pt>
    <dgm:pt modelId="{750772AF-86DE-4C1B-A2FB-400B38494D65}" type="pres">
      <dgm:prSet presAssocID="{0A3B38F9-D399-4B95-987C-300C965F4FC9}" presName="tx1" presStyleLbl="revTx" presStyleIdx="6" presStyleCnt="8"/>
      <dgm:spPr/>
    </dgm:pt>
    <dgm:pt modelId="{7A77FC54-2E52-4A55-A217-CDC030EF26F1}" type="pres">
      <dgm:prSet presAssocID="{0A3B38F9-D399-4B95-987C-300C965F4FC9}" presName="vert1" presStyleCnt="0"/>
      <dgm:spPr/>
    </dgm:pt>
    <dgm:pt modelId="{CEAA758D-853B-47C5-96D9-D37A3ED7EB00}" type="pres">
      <dgm:prSet presAssocID="{28081193-ABB4-47D1-84FC-2AB67E17B0D5}" presName="thickLine" presStyleLbl="alignNode1" presStyleIdx="7" presStyleCnt="8"/>
      <dgm:spPr/>
    </dgm:pt>
    <dgm:pt modelId="{E6A5F043-8C02-4175-9688-3DEAC824C433}" type="pres">
      <dgm:prSet presAssocID="{28081193-ABB4-47D1-84FC-2AB67E17B0D5}" presName="horz1" presStyleCnt="0"/>
      <dgm:spPr/>
    </dgm:pt>
    <dgm:pt modelId="{0902BF3C-F57B-468C-9199-D16CA5CFF4E1}" type="pres">
      <dgm:prSet presAssocID="{28081193-ABB4-47D1-84FC-2AB67E17B0D5}" presName="tx1" presStyleLbl="revTx" presStyleIdx="7" presStyleCnt="8"/>
      <dgm:spPr/>
    </dgm:pt>
    <dgm:pt modelId="{5E37AA25-E408-4149-BC8D-C2DB71C4F87F}" type="pres">
      <dgm:prSet presAssocID="{28081193-ABB4-47D1-84FC-2AB67E17B0D5}" presName="vert1" presStyleCnt="0"/>
      <dgm:spPr/>
    </dgm:pt>
  </dgm:ptLst>
  <dgm:cxnLst>
    <dgm:cxn modelId="{FCD48003-FACB-434C-AFC1-109BE238D4CD}" type="presOf" srcId="{B116E2DD-8314-4158-B3C8-A92C2DEF918F}" destId="{0C058AF8-3CE1-4FD7-8389-0DA1BF77E8BA}" srcOrd="0" destOrd="0" presId="urn:microsoft.com/office/officeart/2008/layout/LinedList"/>
    <dgm:cxn modelId="{3012E603-AC2E-44AE-ACF9-E7E6621EAD28}" srcId="{A565A651-D14B-4F3D-B5FB-AA3339B0441D}" destId="{28081193-ABB4-47D1-84FC-2AB67E17B0D5}" srcOrd="7" destOrd="0" parTransId="{BD575DF1-3A5D-4137-BEA0-4F476096D223}" sibTransId="{8BF88A85-9DA3-4948-9FA8-0061144D2D27}"/>
    <dgm:cxn modelId="{1A6B3111-FB33-4FAF-8387-4414C916DD6E}" srcId="{A565A651-D14B-4F3D-B5FB-AA3339B0441D}" destId="{7C6258BE-CE4C-40A1-B799-1022898F1374}" srcOrd="5" destOrd="0" parTransId="{722E8E5C-76DB-4F12-A6CE-F59EFD0C3866}" sibTransId="{5B6DB403-B365-44A7-9303-DD3B1D00D8B5}"/>
    <dgm:cxn modelId="{EB16EA11-E921-487D-AFEF-677E89B79411}" srcId="{A565A651-D14B-4F3D-B5FB-AA3339B0441D}" destId="{98F2E949-6B9F-4567-9E51-C544FA4EC466}" srcOrd="3" destOrd="0" parTransId="{FBC8EEB7-55C7-44F9-A8D9-CF6F2365C48F}" sibTransId="{72EF0F77-AC08-4A0F-B567-92D3347206FC}"/>
    <dgm:cxn modelId="{DD1FD915-7555-45B5-885A-F71C8F154178}" type="presOf" srcId="{0A3B38F9-D399-4B95-987C-300C965F4FC9}" destId="{750772AF-86DE-4C1B-A2FB-400B38494D65}" srcOrd="0" destOrd="0" presId="urn:microsoft.com/office/officeart/2008/layout/LinedList"/>
    <dgm:cxn modelId="{8D328E33-2AFF-4063-92CE-256E7F9DBD67}" type="presOf" srcId="{98F2E949-6B9F-4567-9E51-C544FA4EC466}" destId="{4FE4E191-A8D4-4EA0-9EE9-9CDF298963E1}" srcOrd="0" destOrd="0" presId="urn:microsoft.com/office/officeart/2008/layout/LinedList"/>
    <dgm:cxn modelId="{99A9293C-10DD-4B51-8F8B-811956DCA8B0}" type="presOf" srcId="{28081193-ABB4-47D1-84FC-2AB67E17B0D5}" destId="{0902BF3C-F57B-468C-9199-D16CA5CFF4E1}" srcOrd="0" destOrd="0" presId="urn:microsoft.com/office/officeart/2008/layout/LinedList"/>
    <dgm:cxn modelId="{1B25043E-EFA8-4B73-A527-C3657A804C7C}" srcId="{A565A651-D14B-4F3D-B5FB-AA3339B0441D}" destId="{9951AF71-50AA-4C52-84AD-B7666E327DEB}" srcOrd="4" destOrd="0" parTransId="{0F034C7E-6571-43BB-8B2E-3C37EE2D0277}" sibTransId="{56365DFE-EBCD-4C44-B90A-C9FC2AE20B74}"/>
    <dgm:cxn modelId="{86DF3662-D31F-4D40-888A-93E741F0871C}" srcId="{A565A651-D14B-4F3D-B5FB-AA3339B0441D}" destId="{B116E2DD-8314-4158-B3C8-A92C2DEF918F}" srcOrd="2" destOrd="0" parTransId="{43C38BCC-E374-47B0-8825-E612C5244844}" sibTransId="{4D1B2225-3CD0-496C-91BF-6FDAE82F81B5}"/>
    <dgm:cxn modelId="{A260ED42-85D9-4206-9AA9-FA2BCA6D833E}" type="presOf" srcId="{9951AF71-50AA-4C52-84AD-B7666E327DEB}" destId="{152D7157-82AA-4C0A-88CF-D4A231C78B37}" srcOrd="0" destOrd="0" presId="urn:microsoft.com/office/officeart/2008/layout/LinedList"/>
    <dgm:cxn modelId="{A3A33B69-41D4-4E85-B151-57D4961BF997}" srcId="{A565A651-D14B-4F3D-B5FB-AA3339B0441D}" destId="{1728AD6F-3393-4A8C-80CA-E7193E95CBA0}" srcOrd="1" destOrd="0" parTransId="{CD0E819B-7435-4E4B-B967-753A35965E9F}" sibTransId="{6C8038D7-B35B-4372-B2B3-1E4E9259552F}"/>
    <dgm:cxn modelId="{DA5B1B6A-60B6-4C4F-A66D-D4690BC724AF}" type="presOf" srcId="{1728AD6F-3393-4A8C-80CA-E7193E95CBA0}" destId="{13235A3A-2874-40B8-AE08-7E861EBF078D}" srcOrd="0" destOrd="0" presId="urn:microsoft.com/office/officeart/2008/layout/LinedList"/>
    <dgm:cxn modelId="{4018FD58-2F68-40D5-8602-31BEA03B129B}" srcId="{A565A651-D14B-4F3D-B5FB-AA3339B0441D}" destId="{E5D80C40-FA88-411C-8D01-F12A3636CE62}" srcOrd="0" destOrd="0" parTransId="{9087E43C-27C6-4B06-B93B-32889FC3EEAD}" sibTransId="{E6203AB7-D8CA-4CE7-913A-637113EB9372}"/>
    <dgm:cxn modelId="{A1D5968D-B777-4FB1-9793-2CC328625F88}" type="presOf" srcId="{E5D80C40-FA88-411C-8D01-F12A3636CE62}" destId="{6294A7DA-2A8B-4050-81DC-030664B3FEFB}" srcOrd="0" destOrd="0" presId="urn:microsoft.com/office/officeart/2008/layout/LinedList"/>
    <dgm:cxn modelId="{E5F771C4-82C3-48AE-9293-5E39576A249B}" type="presOf" srcId="{7C6258BE-CE4C-40A1-B799-1022898F1374}" destId="{228C2E32-45D7-49A3-98F4-3B2ED0A0D4BB}" srcOrd="0" destOrd="0" presId="urn:microsoft.com/office/officeart/2008/layout/LinedList"/>
    <dgm:cxn modelId="{598F2CD5-17E4-4082-9726-A5BEEA17A778}" type="presOf" srcId="{A565A651-D14B-4F3D-B5FB-AA3339B0441D}" destId="{90CEFD27-521F-4C76-B572-F5E7AECF9A6C}" srcOrd="0" destOrd="0" presId="urn:microsoft.com/office/officeart/2008/layout/LinedList"/>
    <dgm:cxn modelId="{132CD2E7-F124-4680-836C-D4632FC71D4D}" srcId="{A565A651-D14B-4F3D-B5FB-AA3339B0441D}" destId="{0A3B38F9-D399-4B95-987C-300C965F4FC9}" srcOrd="6" destOrd="0" parTransId="{5ECA06B1-83BF-4620-9701-B3B2249B6504}" sibTransId="{83F1CABF-057D-4422-805C-A36E5540FDF8}"/>
    <dgm:cxn modelId="{B7139F19-7C37-4355-920D-186455665D15}" type="presParOf" srcId="{90CEFD27-521F-4C76-B572-F5E7AECF9A6C}" destId="{02DF205F-101F-49F5-AE10-EC34F4930A6B}" srcOrd="0" destOrd="0" presId="urn:microsoft.com/office/officeart/2008/layout/LinedList"/>
    <dgm:cxn modelId="{7569F9B9-C444-4144-9BD3-1278336BDB84}" type="presParOf" srcId="{90CEFD27-521F-4C76-B572-F5E7AECF9A6C}" destId="{1679A0A7-BB9F-4FD2-9B16-4F333302590C}" srcOrd="1" destOrd="0" presId="urn:microsoft.com/office/officeart/2008/layout/LinedList"/>
    <dgm:cxn modelId="{9B1A87DD-2811-4017-A7FC-154C125F25CF}" type="presParOf" srcId="{1679A0A7-BB9F-4FD2-9B16-4F333302590C}" destId="{6294A7DA-2A8B-4050-81DC-030664B3FEFB}" srcOrd="0" destOrd="0" presId="urn:microsoft.com/office/officeart/2008/layout/LinedList"/>
    <dgm:cxn modelId="{19885B61-9222-4407-9213-47D4621EED46}" type="presParOf" srcId="{1679A0A7-BB9F-4FD2-9B16-4F333302590C}" destId="{4B075C46-5E4D-43C5-A5AE-A1A3A103CA6C}" srcOrd="1" destOrd="0" presId="urn:microsoft.com/office/officeart/2008/layout/LinedList"/>
    <dgm:cxn modelId="{9E329D45-8AA7-4567-8AF7-A29A85572C53}" type="presParOf" srcId="{90CEFD27-521F-4C76-B572-F5E7AECF9A6C}" destId="{07B7AA53-87EC-4096-B07C-EC57B71DB940}" srcOrd="2" destOrd="0" presId="urn:microsoft.com/office/officeart/2008/layout/LinedList"/>
    <dgm:cxn modelId="{5C18D424-D375-4E11-ADF0-1497ED4EA9FA}" type="presParOf" srcId="{90CEFD27-521F-4C76-B572-F5E7AECF9A6C}" destId="{5AED18D1-4D65-4A45-8CC2-A48460F292E4}" srcOrd="3" destOrd="0" presId="urn:microsoft.com/office/officeart/2008/layout/LinedList"/>
    <dgm:cxn modelId="{F08E94BE-0423-4CFE-984E-9DB98E3D50A0}" type="presParOf" srcId="{5AED18D1-4D65-4A45-8CC2-A48460F292E4}" destId="{13235A3A-2874-40B8-AE08-7E861EBF078D}" srcOrd="0" destOrd="0" presId="urn:microsoft.com/office/officeart/2008/layout/LinedList"/>
    <dgm:cxn modelId="{6E5826CD-E15A-47D7-A3AD-1A66E6CEA083}" type="presParOf" srcId="{5AED18D1-4D65-4A45-8CC2-A48460F292E4}" destId="{C1A01CCD-211B-4B9A-891D-01EACA778315}" srcOrd="1" destOrd="0" presId="urn:microsoft.com/office/officeart/2008/layout/LinedList"/>
    <dgm:cxn modelId="{7261EB91-B118-470C-81CD-F297C9B2D692}" type="presParOf" srcId="{90CEFD27-521F-4C76-B572-F5E7AECF9A6C}" destId="{1EECE7C0-D11C-4028-8F75-1360754EF885}" srcOrd="4" destOrd="0" presId="urn:microsoft.com/office/officeart/2008/layout/LinedList"/>
    <dgm:cxn modelId="{314B3FD0-32B4-42D1-9736-4B3880E2139A}" type="presParOf" srcId="{90CEFD27-521F-4C76-B572-F5E7AECF9A6C}" destId="{0C627D0D-8B7A-4E57-9DA3-74228A91445C}" srcOrd="5" destOrd="0" presId="urn:microsoft.com/office/officeart/2008/layout/LinedList"/>
    <dgm:cxn modelId="{067E4231-44EF-4F32-BA99-73AFAAEE70BE}" type="presParOf" srcId="{0C627D0D-8B7A-4E57-9DA3-74228A91445C}" destId="{0C058AF8-3CE1-4FD7-8389-0DA1BF77E8BA}" srcOrd="0" destOrd="0" presId="urn:microsoft.com/office/officeart/2008/layout/LinedList"/>
    <dgm:cxn modelId="{1FFD7045-3315-4757-8568-700252002C27}" type="presParOf" srcId="{0C627D0D-8B7A-4E57-9DA3-74228A91445C}" destId="{79363F9D-715D-43C7-9AD6-60532105CCD1}" srcOrd="1" destOrd="0" presId="urn:microsoft.com/office/officeart/2008/layout/LinedList"/>
    <dgm:cxn modelId="{49A39BCB-654E-4081-BDF1-1DFE6EEAA14F}" type="presParOf" srcId="{90CEFD27-521F-4C76-B572-F5E7AECF9A6C}" destId="{02A7C51F-C371-4F9F-83A6-24A5AC2FCB08}" srcOrd="6" destOrd="0" presId="urn:microsoft.com/office/officeart/2008/layout/LinedList"/>
    <dgm:cxn modelId="{4140B78E-41C6-4BB7-8E17-D0EF0668FCBD}" type="presParOf" srcId="{90CEFD27-521F-4C76-B572-F5E7AECF9A6C}" destId="{D1D9C6F7-C274-46AC-B361-2E8AB71D04AB}" srcOrd="7" destOrd="0" presId="urn:microsoft.com/office/officeart/2008/layout/LinedList"/>
    <dgm:cxn modelId="{B877FBE0-18CD-44C9-B0FD-C0167D84B6A3}" type="presParOf" srcId="{D1D9C6F7-C274-46AC-B361-2E8AB71D04AB}" destId="{4FE4E191-A8D4-4EA0-9EE9-9CDF298963E1}" srcOrd="0" destOrd="0" presId="urn:microsoft.com/office/officeart/2008/layout/LinedList"/>
    <dgm:cxn modelId="{1BAD0454-B9DC-4BB6-A3B2-499091CA193B}" type="presParOf" srcId="{D1D9C6F7-C274-46AC-B361-2E8AB71D04AB}" destId="{C47A776E-E250-4139-992D-B35CF9CC09F3}" srcOrd="1" destOrd="0" presId="urn:microsoft.com/office/officeart/2008/layout/LinedList"/>
    <dgm:cxn modelId="{D6294DFC-A881-4886-A27B-68CBFFB3B3F0}" type="presParOf" srcId="{90CEFD27-521F-4C76-B572-F5E7AECF9A6C}" destId="{01C25FC0-0E81-42C9-BABD-9D924B31C26F}" srcOrd="8" destOrd="0" presId="urn:microsoft.com/office/officeart/2008/layout/LinedList"/>
    <dgm:cxn modelId="{8DA0B9C1-323C-4926-BD2B-7475375B800E}" type="presParOf" srcId="{90CEFD27-521F-4C76-B572-F5E7AECF9A6C}" destId="{0B79D494-DAF9-464B-9980-6C7B9F9BBEAD}" srcOrd="9" destOrd="0" presId="urn:microsoft.com/office/officeart/2008/layout/LinedList"/>
    <dgm:cxn modelId="{81B99692-5F3D-4A95-BA13-585248FFF0C8}" type="presParOf" srcId="{0B79D494-DAF9-464B-9980-6C7B9F9BBEAD}" destId="{152D7157-82AA-4C0A-88CF-D4A231C78B37}" srcOrd="0" destOrd="0" presId="urn:microsoft.com/office/officeart/2008/layout/LinedList"/>
    <dgm:cxn modelId="{134AEFDD-20F9-48CE-8858-D39B9C1A7D7F}" type="presParOf" srcId="{0B79D494-DAF9-464B-9980-6C7B9F9BBEAD}" destId="{93D98739-6BAC-45D0-A7A6-1D322A4E57DB}" srcOrd="1" destOrd="0" presId="urn:microsoft.com/office/officeart/2008/layout/LinedList"/>
    <dgm:cxn modelId="{B9282BF8-AC67-4854-BF1F-16D25A98A07B}" type="presParOf" srcId="{90CEFD27-521F-4C76-B572-F5E7AECF9A6C}" destId="{23721D06-ED34-4BCA-AC5D-61FD2C374A17}" srcOrd="10" destOrd="0" presId="urn:microsoft.com/office/officeart/2008/layout/LinedList"/>
    <dgm:cxn modelId="{DFED8E19-0C28-43C5-B33E-1908DAB01B44}" type="presParOf" srcId="{90CEFD27-521F-4C76-B572-F5E7AECF9A6C}" destId="{6D5C6860-7A28-40BE-9F85-63762FF8DB7D}" srcOrd="11" destOrd="0" presId="urn:microsoft.com/office/officeart/2008/layout/LinedList"/>
    <dgm:cxn modelId="{7D696835-2D93-4D3E-B348-02B7C9D9EFC4}" type="presParOf" srcId="{6D5C6860-7A28-40BE-9F85-63762FF8DB7D}" destId="{228C2E32-45D7-49A3-98F4-3B2ED0A0D4BB}" srcOrd="0" destOrd="0" presId="urn:microsoft.com/office/officeart/2008/layout/LinedList"/>
    <dgm:cxn modelId="{21901867-9DC8-413B-9564-4204EFAE0D8F}" type="presParOf" srcId="{6D5C6860-7A28-40BE-9F85-63762FF8DB7D}" destId="{C89E9656-4EED-4499-8B97-F23C14D86DCD}" srcOrd="1" destOrd="0" presId="urn:microsoft.com/office/officeart/2008/layout/LinedList"/>
    <dgm:cxn modelId="{61FF86A1-EE7E-44F5-9A19-449E1A777ABC}" type="presParOf" srcId="{90CEFD27-521F-4C76-B572-F5E7AECF9A6C}" destId="{A4751ADE-1A38-4C51-B575-8F589E2C9B80}" srcOrd="12" destOrd="0" presId="urn:microsoft.com/office/officeart/2008/layout/LinedList"/>
    <dgm:cxn modelId="{EED92584-7B79-4F27-BCD4-9D878FC405BC}" type="presParOf" srcId="{90CEFD27-521F-4C76-B572-F5E7AECF9A6C}" destId="{BCA98105-7CE5-4E43-9806-DCA88EA752AD}" srcOrd="13" destOrd="0" presId="urn:microsoft.com/office/officeart/2008/layout/LinedList"/>
    <dgm:cxn modelId="{D5644068-6D44-4910-AEFD-A7A5959B178D}" type="presParOf" srcId="{BCA98105-7CE5-4E43-9806-DCA88EA752AD}" destId="{750772AF-86DE-4C1B-A2FB-400B38494D65}" srcOrd="0" destOrd="0" presId="urn:microsoft.com/office/officeart/2008/layout/LinedList"/>
    <dgm:cxn modelId="{EB9D62FF-6EB0-4A86-9A61-9070606BE6D5}" type="presParOf" srcId="{BCA98105-7CE5-4E43-9806-DCA88EA752AD}" destId="{7A77FC54-2E52-4A55-A217-CDC030EF26F1}" srcOrd="1" destOrd="0" presId="urn:microsoft.com/office/officeart/2008/layout/LinedList"/>
    <dgm:cxn modelId="{4BBF5C9C-A679-49F7-B30B-A9AAD528BDFF}" type="presParOf" srcId="{90CEFD27-521F-4C76-B572-F5E7AECF9A6C}" destId="{CEAA758D-853B-47C5-96D9-D37A3ED7EB00}" srcOrd="14" destOrd="0" presId="urn:microsoft.com/office/officeart/2008/layout/LinedList"/>
    <dgm:cxn modelId="{8C183409-85A0-4BD4-8B81-FFA1ADE6A4A0}" type="presParOf" srcId="{90CEFD27-521F-4C76-B572-F5E7AECF9A6C}" destId="{E6A5F043-8C02-4175-9688-3DEAC824C433}" srcOrd="15" destOrd="0" presId="urn:microsoft.com/office/officeart/2008/layout/LinedList"/>
    <dgm:cxn modelId="{A65BE174-8808-4B71-A5FB-2C740115A9BA}" type="presParOf" srcId="{E6A5F043-8C02-4175-9688-3DEAC824C433}" destId="{0902BF3C-F57B-468C-9199-D16CA5CFF4E1}" srcOrd="0" destOrd="0" presId="urn:microsoft.com/office/officeart/2008/layout/LinedList"/>
    <dgm:cxn modelId="{DC6F6094-7D1A-4ACD-9EDC-3C7E4CCEDA74}" type="presParOf" srcId="{E6A5F043-8C02-4175-9688-3DEAC824C433}" destId="{5E37AA25-E408-4149-BC8D-C2DB71C4F87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5447A8-0F86-4C6D-A5B2-49FD69823D2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B0B-D9E2-4FA4-AA74-A3D7E01AC890}">
      <dgm:prSet custT="1"/>
      <dgm:spPr/>
      <dgm:t>
        <a:bodyPr/>
        <a:lstStyle/>
        <a:p>
          <a:r>
            <a:rPr lang="en-US" sz="2000" dirty="0">
              <a:latin typeface="Montserrat" panose="00000500000000000000" pitchFamily="2" charset="0"/>
            </a:rPr>
            <a:t>Process (Core) </a:t>
          </a:r>
        </a:p>
      </dgm:t>
    </dgm:pt>
    <dgm:pt modelId="{D1DB3A84-9E1C-432A-BE2C-9A236B3EFA9F}" type="parTrans" cxnId="{EF06E19E-81E2-498F-8A6A-C607E13B2888}">
      <dgm:prSet/>
      <dgm:spPr/>
      <dgm:t>
        <a:bodyPr/>
        <a:lstStyle/>
        <a:p>
          <a:endParaRPr lang="en-US"/>
        </a:p>
      </dgm:t>
    </dgm:pt>
    <dgm:pt modelId="{17C07955-BD68-4BB4-8032-9FC7764583E4}" type="sibTrans" cxnId="{EF06E19E-81E2-498F-8A6A-C607E13B2888}">
      <dgm:prSet/>
      <dgm:spPr/>
      <dgm:t>
        <a:bodyPr/>
        <a:lstStyle/>
        <a:p>
          <a:endParaRPr lang="en-US"/>
        </a:p>
      </dgm:t>
    </dgm:pt>
    <dgm:pt modelId="{6BCE32FF-8788-417C-897A-CFCA3D1669A9}">
      <dgm:prSet custT="1"/>
      <dgm:spPr/>
      <dgm:t>
        <a:bodyPr/>
        <a:lstStyle/>
        <a:p>
          <a:r>
            <a:rPr lang="en-US" sz="2000" dirty="0">
              <a:latin typeface="Montserrat" panose="00000500000000000000" pitchFamily="2" charset="0"/>
            </a:rPr>
            <a:t>Anger Management </a:t>
          </a:r>
        </a:p>
      </dgm:t>
    </dgm:pt>
    <dgm:pt modelId="{7CC4FF74-42CD-4E19-9A81-4D403615E0A6}" type="parTrans" cxnId="{BB5CFAF9-7D76-49A7-B8CB-BC4B1554CBD3}">
      <dgm:prSet/>
      <dgm:spPr/>
      <dgm:t>
        <a:bodyPr/>
        <a:lstStyle/>
        <a:p>
          <a:endParaRPr lang="en-US"/>
        </a:p>
      </dgm:t>
    </dgm:pt>
    <dgm:pt modelId="{677BD8DE-7F2B-42DE-A285-958244DC03A9}" type="sibTrans" cxnId="{BB5CFAF9-7D76-49A7-B8CB-BC4B1554CBD3}">
      <dgm:prSet/>
      <dgm:spPr/>
      <dgm:t>
        <a:bodyPr/>
        <a:lstStyle/>
        <a:p>
          <a:endParaRPr lang="en-US"/>
        </a:p>
      </dgm:t>
    </dgm:pt>
    <dgm:pt modelId="{F9245595-CF09-44BC-8541-4D3BDF533193}">
      <dgm:prSet custT="1"/>
      <dgm:spPr/>
      <dgm:t>
        <a:bodyPr/>
        <a:lstStyle/>
        <a:p>
          <a:r>
            <a:rPr lang="en-US" sz="2000" dirty="0">
              <a:latin typeface="Montserrat" panose="00000500000000000000" pitchFamily="2" charset="0"/>
            </a:rPr>
            <a:t>Medical Aspects</a:t>
          </a:r>
        </a:p>
      </dgm:t>
    </dgm:pt>
    <dgm:pt modelId="{A8C66943-D026-4F69-A971-4C57693C007A}" type="parTrans" cxnId="{060B98D3-084E-44EF-9E13-2EF4039C9ED6}">
      <dgm:prSet/>
      <dgm:spPr/>
      <dgm:t>
        <a:bodyPr/>
        <a:lstStyle/>
        <a:p>
          <a:endParaRPr lang="en-US"/>
        </a:p>
      </dgm:t>
    </dgm:pt>
    <dgm:pt modelId="{081243B6-3043-4C60-B2CF-97E685F21558}" type="sibTrans" cxnId="{060B98D3-084E-44EF-9E13-2EF4039C9ED6}">
      <dgm:prSet/>
      <dgm:spPr/>
      <dgm:t>
        <a:bodyPr/>
        <a:lstStyle/>
        <a:p>
          <a:endParaRPr lang="en-US"/>
        </a:p>
      </dgm:t>
    </dgm:pt>
    <dgm:pt modelId="{0E8D97FE-CD4F-4195-8C57-B39B9A9C0535}">
      <dgm:prSet custT="1"/>
      <dgm:spPr/>
      <dgm:t>
        <a:bodyPr/>
        <a:lstStyle/>
        <a:p>
          <a:r>
            <a:rPr lang="en-US" sz="2000" dirty="0">
              <a:latin typeface="Montserrat" panose="00000500000000000000" pitchFamily="2" charset="0"/>
            </a:rPr>
            <a:t>Parenting</a:t>
          </a:r>
        </a:p>
      </dgm:t>
    </dgm:pt>
    <dgm:pt modelId="{25A9262F-E0FD-49B6-942F-AC18D6FA852B}" type="parTrans" cxnId="{14B5F1DA-F7A0-4F43-8F7E-B25EA0A818F7}">
      <dgm:prSet/>
      <dgm:spPr/>
      <dgm:t>
        <a:bodyPr/>
        <a:lstStyle/>
        <a:p>
          <a:endParaRPr lang="en-US"/>
        </a:p>
      </dgm:t>
    </dgm:pt>
    <dgm:pt modelId="{1A37BED5-C57E-430C-ADD1-790793CAAF79}" type="sibTrans" cxnId="{14B5F1DA-F7A0-4F43-8F7E-B25EA0A818F7}">
      <dgm:prSet/>
      <dgm:spPr/>
      <dgm:t>
        <a:bodyPr/>
        <a:lstStyle/>
        <a:p>
          <a:endParaRPr lang="en-US"/>
        </a:p>
      </dgm:t>
    </dgm:pt>
    <dgm:pt modelId="{221C9E2C-6B5B-4A82-8196-AD73A6B1F69E}">
      <dgm:prSet custT="1"/>
      <dgm:spPr/>
      <dgm:t>
        <a:bodyPr/>
        <a:lstStyle/>
        <a:p>
          <a:r>
            <a:rPr lang="en-US" sz="2000" dirty="0">
              <a:latin typeface="Montserrat" panose="00000500000000000000" pitchFamily="2" charset="0"/>
            </a:rPr>
            <a:t>LGBTQ  Support</a:t>
          </a:r>
        </a:p>
      </dgm:t>
    </dgm:pt>
    <dgm:pt modelId="{A124B1EA-19AA-47B5-B018-C1B43B958A54}" type="parTrans" cxnId="{2B9C563D-181D-423E-B462-60B46300689A}">
      <dgm:prSet/>
      <dgm:spPr/>
      <dgm:t>
        <a:bodyPr/>
        <a:lstStyle/>
        <a:p>
          <a:endParaRPr lang="en-US"/>
        </a:p>
      </dgm:t>
    </dgm:pt>
    <dgm:pt modelId="{F6224FDF-BA20-43AB-8A14-710889C51F81}" type="sibTrans" cxnId="{2B9C563D-181D-423E-B462-60B46300689A}">
      <dgm:prSet/>
      <dgm:spPr/>
      <dgm:t>
        <a:bodyPr/>
        <a:lstStyle/>
        <a:p>
          <a:endParaRPr lang="en-US"/>
        </a:p>
      </dgm:t>
    </dgm:pt>
    <dgm:pt modelId="{0397449D-813D-41BA-8E1D-F2B4DAB6266D}">
      <dgm:prSet custT="1"/>
      <dgm:spPr>
        <a:solidFill>
          <a:srgbClr val="BBC1AF"/>
        </a:solidFill>
      </dgm:spPr>
      <dgm:t>
        <a:bodyPr/>
        <a:lstStyle/>
        <a:p>
          <a:r>
            <a:rPr lang="en-US" sz="2400" dirty="0">
              <a:latin typeface="Montserrat" panose="00000500000000000000" pitchFamily="2" charset="0"/>
            </a:rPr>
            <a:t>GROUPS</a:t>
          </a:r>
          <a:r>
            <a:rPr lang="en-US" sz="2200" dirty="0"/>
            <a:t>:</a:t>
          </a:r>
        </a:p>
      </dgm:t>
    </dgm:pt>
    <dgm:pt modelId="{3A4DA0D4-51D1-48BB-BF99-C013BE3D272F}" type="sibTrans" cxnId="{F423AB26-582A-4ADB-AF8B-F48DA37E2165}">
      <dgm:prSet/>
      <dgm:spPr/>
      <dgm:t>
        <a:bodyPr/>
        <a:lstStyle/>
        <a:p>
          <a:endParaRPr lang="en-US"/>
        </a:p>
      </dgm:t>
    </dgm:pt>
    <dgm:pt modelId="{F4D678B0-B732-4ECD-8564-214B69FBB029}" type="parTrans" cxnId="{F423AB26-582A-4ADB-AF8B-F48DA37E2165}">
      <dgm:prSet/>
      <dgm:spPr/>
      <dgm:t>
        <a:bodyPr/>
        <a:lstStyle/>
        <a:p>
          <a:endParaRPr lang="en-US"/>
        </a:p>
      </dgm:t>
    </dgm:pt>
    <dgm:pt modelId="{26A909B7-FD33-4069-ACAC-EA6C9728D87C}" type="pres">
      <dgm:prSet presAssocID="{E15447A8-0F86-4C6D-A5B2-49FD69823D2B}" presName="linear" presStyleCnt="0">
        <dgm:presLayoutVars>
          <dgm:animLvl val="lvl"/>
          <dgm:resizeHandles val="exact"/>
        </dgm:presLayoutVars>
      </dgm:prSet>
      <dgm:spPr/>
    </dgm:pt>
    <dgm:pt modelId="{C78DD567-BE4D-477C-A744-00648636277F}" type="pres">
      <dgm:prSet presAssocID="{0397449D-813D-41BA-8E1D-F2B4DAB6266D}" presName="parentText" presStyleLbl="node1" presStyleIdx="0" presStyleCnt="1" custScaleY="46933" custLinFactNeighborX="0" custLinFactNeighborY="-54854">
        <dgm:presLayoutVars>
          <dgm:chMax val="0"/>
          <dgm:bulletEnabled val="1"/>
        </dgm:presLayoutVars>
      </dgm:prSet>
      <dgm:spPr/>
    </dgm:pt>
    <dgm:pt modelId="{E50BBB4E-2792-4EE7-BF2E-5DD9682FCF99}" type="pres">
      <dgm:prSet presAssocID="{0397449D-813D-41BA-8E1D-F2B4DAB6266D}" presName="childText" presStyleLbl="revTx" presStyleIdx="0" presStyleCnt="1" custLinFactNeighborX="0" custLinFactNeighborY="-40232">
        <dgm:presLayoutVars>
          <dgm:bulletEnabled val="1"/>
        </dgm:presLayoutVars>
      </dgm:prSet>
      <dgm:spPr/>
    </dgm:pt>
  </dgm:ptLst>
  <dgm:cxnLst>
    <dgm:cxn modelId="{5B38A814-F18D-4B58-9715-EB417406B6F4}" type="presOf" srcId="{F9245595-CF09-44BC-8541-4D3BDF533193}" destId="{E50BBB4E-2792-4EE7-BF2E-5DD9682FCF99}" srcOrd="0" destOrd="2" presId="urn:microsoft.com/office/officeart/2005/8/layout/vList2"/>
    <dgm:cxn modelId="{F423AB26-582A-4ADB-AF8B-F48DA37E2165}" srcId="{E15447A8-0F86-4C6D-A5B2-49FD69823D2B}" destId="{0397449D-813D-41BA-8E1D-F2B4DAB6266D}" srcOrd="0" destOrd="0" parTransId="{F4D678B0-B732-4ECD-8564-214B69FBB029}" sibTransId="{3A4DA0D4-51D1-48BB-BF99-C013BE3D272F}"/>
    <dgm:cxn modelId="{2B9C563D-181D-423E-B462-60B46300689A}" srcId="{0397449D-813D-41BA-8E1D-F2B4DAB6266D}" destId="{221C9E2C-6B5B-4A82-8196-AD73A6B1F69E}" srcOrd="4" destOrd="0" parTransId="{A124B1EA-19AA-47B5-B018-C1B43B958A54}" sibTransId="{F6224FDF-BA20-43AB-8A14-710889C51F81}"/>
    <dgm:cxn modelId="{9DEC198F-93BF-403B-94BB-FDF4BBCE1225}" type="presOf" srcId="{6BCE32FF-8788-417C-897A-CFCA3D1669A9}" destId="{E50BBB4E-2792-4EE7-BF2E-5DD9682FCF99}" srcOrd="0" destOrd="1" presId="urn:microsoft.com/office/officeart/2005/8/layout/vList2"/>
    <dgm:cxn modelId="{EF06E19E-81E2-498F-8A6A-C607E13B2888}" srcId="{0397449D-813D-41BA-8E1D-F2B4DAB6266D}" destId="{0C844B0B-D9E2-4FA4-AA74-A3D7E01AC890}" srcOrd="0" destOrd="0" parTransId="{D1DB3A84-9E1C-432A-BE2C-9A236B3EFA9F}" sibTransId="{17C07955-BD68-4BB4-8032-9FC7764583E4}"/>
    <dgm:cxn modelId="{668C07B5-1F9A-4563-A0CE-AD278E98E7DD}" type="presOf" srcId="{0397449D-813D-41BA-8E1D-F2B4DAB6266D}" destId="{C78DD567-BE4D-477C-A744-00648636277F}" srcOrd="0" destOrd="0" presId="urn:microsoft.com/office/officeart/2005/8/layout/vList2"/>
    <dgm:cxn modelId="{3B23CCBC-C434-47C4-900D-E5F9B111ECFA}" type="presOf" srcId="{0E8D97FE-CD4F-4195-8C57-B39B9A9C0535}" destId="{E50BBB4E-2792-4EE7-BF2E-5DD9682FCF99}" srcOrd="0" destOrd="3" presId="urn:microsoft.com/office/officeart/2005/8/layout/vList2"/>
    <dgm:cxn modelId="{D9AD6CCE-AA15-4A4D-AA95-6604781AF816}" type="presOf" srcId="{221C9E2C-6B5B-4A82-8196-AD73A6B1F69E}" destId="{E50BBB4E-2792-4EE7-BF2E-5DD9682FCF99}" srcOrd="0" destOrd="4" presId="urn:microsoft.com/office/officeart/2005/8/layout/vList2"/>
    <dgm:cxn modelId="{060B98D3-084E-44EF-9E13-2EF4039C9ED6}" srcId="{0397449D-813D-41BA-8E1D-F2B4DAB6266D}" destId="{F9245595-CF09-44BC-8541-4D3BDF533193}" srcOrd="2" destOrd="0" parTransId="{A8C66943-D026-4F69-A971-4C57693C007A}" sibTransId="{081243B6-3043-4C60-B2CF-97E685F21558}"/>
    <dgm:cxn modelId="{E26E77D7-0661-4546-B04E-76F1764AADB1}" type="presOf" srcId="{0C844B0B-D9E2-4FA4-AA74-A3D7E01AC890}" destId="{E50BBB4E-2792-4EE7-BF2E-5DD9682FCF99}" srcOrd="0" destOrd="0" presId="urn:microsoft.com/office/officeart/2005/8/layout/vList2"/>
    <dgm:cxn modelId="{14B5F1DA-F7A0-4F43-8F7E-B25EA0A818F7}" srcId="{0397449D-813D-41BA-8E1D-F2B4DAB6266D}" destId="{0E8D97FE-CD4F-4195-8C57-B39B9A9C0535}" srcOrd="3" destOrd="0" parTransId="{25A9262F-E0FD-49B6-942F-AC18D6FA852B}" sibTransId="{1A37BED5-C57E-430C-ADD1-790793CAAF79}"/>
    <dgm:cxn modelId="{E077DBF3-4D7F-4105-BB9A-931143B50062}" type="presOf" srcId="{E15447A8-0F86-4C6D-A5B2-49FD69823D2B}" destId="{26A909B7-FD33-4069-ACAC-EA6C9728D87C}" srcOrd="0" destOrd="0" presId="urn:microsoft.com/office/officeart/2005/8/layout/vList2"/>
    <dgm:cxn modelId="{BB5CFAF9-7D76-49A7-B8CB-BC4B1554CBD3}" srcId="{0397449D-813D-41BA-8E1D-F2B4DAB6266D}" destId="{6BCE32FF-8788-417C-897A-CFCA3D1669A9}" srcOrd="1" destOrd="0" parTransId="{7CC4FF74-42CD-4E19-9A81-4D403615E0A6}" sibTransId="{677BD8DE-7F2B-42DE-A285-958244DC03A9}"/>
    <dgm:cxn modelId="{F0798AF9-AA57-4B24-80D7-9FD2F88D1A40}" type="presParOf" srcId="{26A909B7-FD33-4069-ACAC-EA6C9728D87C}" destId="{C78DD567-BE4D-477C-A744-00648636277F}" srcOrd="0" destOrd="0" presId="urn:microsoft.com/office/officeart/2005/8/layout/vList2"/>
    <dgm:cxn modelId="{7D872F65-35FC-45A9-8A7F-6DFB93192058}" type="presParOf" srcId="{26A909B7-FD33-4069-ACAC-EA6C9728D87C}" destId="{E50BBB4E-2792-4EE7-BF2E-5DD9682FCF9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D0F54A-00E4-4B9B-8B89-C6B67A565CBD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BB4271-2EA6-4CC8-AC70-58FEC0AB98A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Montserrat" panose="00000500000000000000" pitchFamily="2" charset="0"/>
            </a:rPr>
            <a:t>Sense of Community </a:t>
          </a:r>
        </a:p>
      </dgm:t>
    </dgm:pt>
    <dgm:pt modelId="{710A1073-9F2C-4240-9F45-947858A1A33B}" type="parTrans" cxnId="{30AC25B7-91C6-4ACE-9023-62602BB5794F}">
      <dgm:prSet/>
      <dgm:spPr/>
      <dgm:t>
        <a:bodyPr/>
        <a:lstStyle/>
        <a:p>
          <a:endParaRPr lang="en-US"/>
        </a:p>
      </dgm:t>
    </dgm:pt>
    <dgm:pt modelId="{9107BBBC-17CB-411B-B50C-43D179B805A1}" type="sibTrans" cxnId="{30AC25B7-91C6-4ACE-9023-62602BB5794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7857EF1-0A21-4672-B9A1-4F2F0B15917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Montserrat" panose="00000500000000000000" pitchFamily="2" charset="0"/>
            </a:rPr>
            <a:t>Recreation</a:t>
          </a:r>
        </a:p>
      </dgm:t>
    </dgm:pt>
    <dgm:pt modelId="{8778A069-2B1E-4A31-A7EF-76903470DCD1}" type="parTrans" cxnId="{CE93FD48-8738-400E-84AA-D46A6F2325ED}">
      <dgm:prSet/>
      <dgm:spPr/>
      <dgm:t>
        <a:bodyPr/>
        <a:lstStyle/>
        <a:p>
          <a:endParaRPr lang="en-US"/>
        </a:p>
      </dgm:t>
    </dgm:pt>
    <dgm:pt modelId="{5009CDC1-4894-4F88-A61A-C0C8EEB61B2F}" type="sibTrans" cxnId="{CE93FD48-8738-400E-84AA-D46A6F2325E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124F7A9-6C33-459D-9361-53CAA37AFB6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Montserrat" panose="00000500000000000000" pitchFamily="2" charset="0"/>
            </a:rPr>
            <a:t>Exercise</a:t>
          </a:r>
          <a:r>
            <a:rPr lang="en-US" dirty="0"/>
            <a:t> </a:t>
          </a:r>
        </a:p>
      </dgm:t>
    </dgm:pt>
    <dgm:pt modelId="{FBC8F669-0433-4669-B843-522A72A476AF}" type="parTrans" cxnId="{C38F4B9B-CC74-4325-9B40-FB5C7D76A0F4}">
      <dgm:prSet/>
      <dgm:spPr/>
      <dgm:t>
        <a:bodyPr/>
        <a:lstStyle/>
        <a:p>
          <a:endParaRPr lang="en-US"/>
        </a:p>
      </dgm:t>
    </dgm:pt>
    <dgm:pt modelId="{9D73369B-0010-4D9C-83CA-8D5D2DE58B49}" type="sibTrans" cxnId="{C38F4B9B-CC74-4325-9B40-FB5C7D76A0F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140151C-C4DC-4529-9710-02F7605E70A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Montserrat" panose="00000500000000000000" pitchFamily="2" charset="0"/>
            </a:rPr>
            <a:t>Life &amp; Leadership Skills </a:t>
          </a:r>
        </a:p>
      </dgm:t>
    </dgm:pt>
    <dgm:pt modelId="{2D56ED86-1BD6-4437-A532-F27C70F750AF}" type="parTrans" cxnId="{2B055248-AD16-4823-8ACB-108457E4007C}">
      <dgm:prSet/>
      <dgm:spPr/>
      <dgm:t>
        <a:bodyPr/>
        <a:lstStyle/>
        <a:p>
          <a:endParaRPr lang="en-US"/>
        </a:p>
      </dgm:t>
    </dgm:pt>
    <dgm:pt modelId="{4F85C76B-72FB-45AC-8AD8-21A2C3AFAD53}" type="sibTrans" cxnId="{2B055248-AD16-4823-8ACB-108457E4007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ABCE230-CE2D-4ED0-9EBF-A9A710323BD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Montserrat" panose="00000500000000000000" pitchFamily="2" charset="0"/>
            </a:rPr>
            <a:t>12-Step Meetings on site</a:t>
          </a:r>
        </a:p>
      </dgm:t>
    </dgm:pt>
    <dgm:pt modelId="{83E070C0-C061-4A7B-B8F5-836965E5C5FF}" type="parTrans" cxnId="{1489C307-C548-4123-9297-83262A3A7AAB}">
      <dgm:prSet/>
      <dgm:spPr/>
      <dgm:t>
        <a:bodyPr/>
        <a:lstStyle/>
        <a:p>
          <a:endParaRPr lang="en-US"/>
        </a:p>
      </dgm:t>
    </dgm:pt>
    <dgm:pt modelId="{6A7F9AAC-43D1-4C44-A6A1-4C1EB1CF7F95}" type="sibTrans" cxnId="{1489C307-C548-4123-9297-83262A3A7AA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6F0B23E-9AA2-41D1-8A04-B7717600745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Montserrat" panose="00000500000000000000" pitchFamily="2" charset="0"/>
            </a:rPr>
            <a:t>Therapeutic Support</a:t>
          </a:r>
          <a:r>
            <a:rPr lang="en-US" dirty="0"/>
            <a:t> </a:t>
          </a:r>
        </a:p>
      </dgm:t>
    </dgm:pt>
    <dgm:pt modelId="{4712F93A-8E51-4FEE-A8BD-66DFB51F9EB9}" type="parTrans" cxnId="{F898B35C-1EA9-409D-AE01-08C0D959FEA8}">
      <dgm:prSet/>
      <dgm:spPr/>
      <dgm:t>
        <a:bodyPr/>
        <a:lstStyle/>
        <a:p>
          <a:endParaRPr lang="en-US"/>
        </a:p>
      </dgm:t>
    </dgm:pt>
    <dgm:pt modelId="{7F06C7C0-4FFB-4EDE-A4B9-8E1DB6D06C64}" type="sibTrans" cxnId="{F898B35C-1EA9-409D-AE01-08C0D959FEA8}">
      <dgm:prSet/>
      <dgm:spPr/>
      <dgm:t>
        <a:bodyPr/>
        <a:lstStyle/>
        <a:p>
          <a:endParaRPr lang="en-US"/>
        </a:p>
      </dgm:t>
    </dgm:pt>
    <dgm:pt modelId="{D3FF3F49-62EA-48BA-92A3-4C417026D697}" type="pres">
      <dgm:prSet presAssocID="{CBD0F54A-00E4-4B9B-8B89-C6B67A565CBD}" presName="root" presStyleCnt="0">
        <dgm:presLayoutVars>
          <dgm:dir/>
          <dgm:resizeHandles val="exact"/>
        </dgm:presLayoutVars>
      </dgm:prSet>
      <dgm:spPr/>
    </dgm:pt>
    <dgm:pt modelId="{5C5E1AA9-8885-44DE-81C8-C4D77794A76B}" type="pres">
      <dgm:prSet presAssocID="{CBD0F54A-00E4-4B9B-8B89-C6B67A565CBD}" presName="container" presStyleCnt="0">
        <dgm:presLayoutVars>
          <dgm:dir/>
          <dgm:resizeHandles val="exact"/>
        </dgm:presLayoutVars>
      </dgm:prSet>
      <dgm:spPr/>
    </dgm:pt>
    <dgm:pt modelId="{BBC407E0-841F-4156-8E9D-E7D6523E046E}" type="pres">
      <dgm:prSet presAssocID="{07BB4271-2EA6-4CC8-AC70-58FEC0AB98AC}" presName="compNode" presStyleCnt="0"/>
      <dgm:spPr/>
    </dgm:pt>
    <dgm:pt modelId="{752C7AA7-2972-436B-A952-757A5AA78C00}" type="pres">
      <dgm:prSet presAssocID="{07BB4271-2EA6-4CC8-AC70-58FEC0AB98AC}" presName="iconBgRect" presStyleLbl="bgShp" presStyleIdx="0" presStyleCnt="6"/>
      <dgm:spPr/>
    </dgm:pt>
    <dgm:pt modelId="{D3DF64D5-53A7-4B49-BDB8-63459B0AE283}" type="pres">
      <dgm:prSet presAssocID="{07BB4271-2EA6-4CC8-AC70-58FEC0AB98AC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526470F9-3ABF-4CB1-BD50-B860E2E11BFE}" type="pres">
      <dgm:prSet presAssocID="{07BB4271-2EA6-4CC8-AC70-58FEC0AB98AC}" presName="spaceRect" presStyleCnt="0"/>
      <dgm:spPr/>
    </dgm:pt>
    <dgm:pt modelId="{8CC992FD-815C-4C2A-9AB9-1455AFC57BED}" type="pres">
      <dgm:prSet presAssocID="{07BB4271-2EA6-4CC8-AC70-58FEC0AB98AC}" presName="textRect" presStyleLbl="revTx" presStyleIdx="0" presStyleCnt="6">
        <dgm:presLayoutVars>
          <dgm:chMax val="1"/>
          <dgm:chPref val="1"/>
        </dgm:presLayoutVars>
      </dgm:prSet>
      <dgm:spPr/>
    </dgm:pt>
    <dgm:pt modelId="{D1ADAFD4-F9CE-48B5-89EE-23A9306ECCFC}" type="pres">
      <dgm:prSet presAssocID="{9107BBBC-17CB-411B-B50C-43D179B805A1}" presName="sibTrans" presStyleLbl="sibTrans2D1" presStyleIdx="0" presStyleCnt="0"/>
      <dgm:spPr/>
    </dgm:pt>
    <dgm:pt modelId="{AB931932-80A9-41D6-89F7-132CFD3D0ED2}" type="pres">
      <dgm:prSet presAssocID="{B7857EF1-0A21-4672-B9A1-4F2F0B159176}" presName="compNode" presStyleCnt="0"/>
      <dgm:spPr/>
    </dgm:pt>
    <dgm:pt modelId="{A578EC65-A57C-420D-86AF-01467F32B971}" type="pres">
      <dgm:prSet presAssocID="{B7857EF1-0A21-4672-B9A1-4F2F0B159176}" presName="iconBgRect" presStyleLbl="bgShp" presStyleIdx="1" presStyleCnt="6"/>
      <dgm:spPr/>
    </dgm:pt>
    <dgm:pt modelId="{DD33EDAA-7197-423E-867A-E641E3D366E3}" type="pres">
      <dgm:prSet presAssocID="{B7857EF1-0A21-4672-B9A1-4F2F0B159176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 scene"/>
        </a:ext>
      </dgm:extLst>
    </dgm:pt>
    <dgm:pt modelId="{C11E4734-E7DA-4198-9E33-84A254DA75F2}" type="pres">
      <dgm:prSet presAssocID="{B7857EF1-0A21-4672-B9A1-4F2F0B159176}" presName="spaceRect" presStyleCnt="0"/>
      <dgm:spPr/>
    </dgm:pt>
    <dgm:pt modelId="{DCA6F985-92ED-4A64-ADB7-59049282D1C0}" type="pres">
      <dgm:prSet presAssocID="{B7857EF1-0A21-4672-B9A1-4F2F0B159176}" presName="textRect" presStyleLbl="revTx" presStyleIdx="1" presStyleCnt="6">
        <dgm:presLayoutVars>
          <dgm:chMax val="1"/>
          <dgm:chPref val="1"/>
        </dgm:presLayoutVars>
      </dgm:prSet>
      <dgm:spPr/>
    </dgm:pt>
    <dgm:pt modelId="{21354405-65A3-4083-A359-F127507FB4E1}" type="pres">
      <dgm:prSet presAssocID="{5009CDC1-4894-4F88-A61A-C0C8EEB61B2F}" presName="sibTrans" presStyleLbl="sibTrans2D1" presStyleIdx="0" presStyleCnt="0"/>
      <dgm:spPr/>
    </dgm:pt>
    <dgm:pt modelId="{71FDDED5-266E-436B-AA40-49D3453A5117}" type="pres">
      <dgm:prSet presAssocID="{8124F7A9-6C33-459D-9361-53CAA37AFB60}" presName="compNode" presStyleCnt="0"/>
      <dgm:spPr/>
    </dgm:pt>
    <dgm:pt modelId="{BB3D62FA-BAAA-4DBD-B69F-328173D2455F}" type="pres">
      <dgm:prSet presAssocID="{8124F7A9-6C33-459D-9361-53CAA37AFB60}" presName="iconBgRect" presStyleLbl="bgShp" presStyleIdx="2" presStyleCnt="6"/>
      <dgm:spPr/>
    </dgm:pt>
    <dgm:pt modelId="{55985E06-BA91-42EB-BA7A-A70AC38D1242}" type="pres">
      <dgm:prSet presAssocID="{8124F7A9-6C33-459D-9361-53CAA37AFB60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073EED73-2987-4339-9248-FE502D6D6092}" type="pres">
      <dgm:prSet presAssocID="{8124F7A9-6C33-459D-9361-53CAA37AFB60}" presName="spaceRect" presStyleCnt="0"/>
      <dgm:spPr/>
    </dgm:pt>
    <dgm:pt modelId="{747D9DFF-C316-4013-9CD5-89AF6547F093}" type="pres">
      <dgm:prSet presAssocID="{8124F7A9-6C33-459D-9361-53CAA37AFB60}" presName="textRect" presStyleLbl="revTx" presStyleIdx="2" presStyleCnt="6">
        <dgm:presLayoutVars>
          <dgm:chMax val="1"/>
          <dgm:chPref val="1"/>
        </dgm:presLayoutVars>
      </dgm:prSet>
      <dgm:spPr/>
    </dgm:pt>
    <dgm:pt modelId="{89AEDC9C-5A80-4CCF-93BE-64DE4CA9BC3C}" type="pres">
      <dgm:prSet presAssocID="{9D73369B-0010-4D9C-83CA-8D5D2DE58B49}" presName="sibTrans" presStyleLbl="sibTrans2D1" presStyleIdx="0" presStyleCnt="0"/>
      <dgm:spPr/>
    </dgm:pt>
    <dgm:pt modelId="{242399E1-75FF-487A-A6B8-87FF881CA8ED}" type="pres">
      <dgm:prSet presAssocID="{D140151C-C4DC-4529-9710-02F7605E70A7}" presName="compNode" presStyleCnt="0"/>
      <dgm:spPr/>
    </dgm:pt>
    <dgm:pt modelId="{6C5CB018-7737-46A2-B70B-52EB02C532F7}" type="pres">
      <dgm:prSet presAssocID="{D140151C-C4DC-4529-9710-02F7605E70A7}" presName="iconBgRect" presStyleLbl="bgShp" presStyleIdx="3" presStyleCnt="6"/>
      <dgm:spPr/>
    </dgm:pt>
    <dgm:pt modelId="{4D48804F-BCE7-4E88-9CFC-781FB9C90F52}" type="pres">
      <dgm:prSet presAssocID="{D140151C-C4DC-4529-9710-02F7605E70A7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F9BFC677-112A-425A-9250-27237E933AF6}" type="pres">
      <dgm:prSet presAssocID="{D140151C-C4DC-4529-9710-02F7605E70A7}" presName="spaceRect" presStyleCnt="0"/>
      <dgm:spPr/>
    </dgm:pt>
    <dgm:pt modelId="{8A9A2FAE-0FAA-4CF9-95E9-0D338F5E2F0D}" type="pres">
      <dgm:prSet presAssocID="{D140151C-C4DC-4529-9710-02F7605E70A7}" presName="textRect" presStyleLbl="revTx" presStyleIdx="3" presStyleCnt="6">
        <dgm:presLayoutVars>
          <dgm:chMax val="1"/>
          <dgm:chPref val="1"/>
        </dgm:presLayoutVars>
      </dgm:prSet>
      <dgm:spPr/>
    </dgm:pt>
    <dgm:pt modelId="{88CC0A85-5F91-43AC-87A8-F0DA40A54CE7}" type="pres">
      <dgm:prSet presAssocID="{4F85C76B-72FB-45AC-8AD8-21A2C3AFAD53}" presName="sibTrans" presStyleLbl="sibTrans2D1" presStyleIdx="0" presStyleCnt="0"/>
      <dgm:spPr/>
    </dgm:pt>
    <dgm:pt modelId="{263EF4D3-BB1C-4483-BA0F-A11DA05DAF6C}" type="pres">
      <dgm:prSet presAssocID="{DABCE230-CE2D-4ED0-9EBF-A9A710323BD1}" presName="compNode" presStyleCnt="0"/>
      <dgm:spPr/>
    </dgm:pt>
    <dgm:pt modelId="{180089D7-1D32-43F1-A2C4-AE25974C3477}" type="pres">
      <dgm:prSet presAssocID="{DABCE230-CE2D-4ED0-9EBF-A9A710323BD1}" presName="iconBgRect" presStyleLbl="bgShp" presStyleIdx="4" presStyleCnt="6"/>
      <dgm:spPr/>
    </dgm:pt>
    <dgm:pt modelId="{1F061E6F-7EC1-41A3-8ABD-67C84EFE8264}" type="pres">
      <dgm:prSet presAssocID="{DABCE230-CE2D-4ED0-9EBF-A9A710323BD1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1501E1C9-F57D-421D-9DD8-BD2598481DCD}" type="pres">
      <dgm:prSet presAssocID="{DABCE230-CE2D-4ED0-9EBF-A9A710323BD1}" presName="spaceRect" presStyleCnt="0"/>
      <dgm:spPr/>
    </dgm:pt>
    <dgm:pt modelId="{6C9088E3-EE70-4718-9CED-EEF234DE5DD7}" type="pres">
      <dgm:prSet presAssocID="{DABCE230-CE2D-4ED0-9EBF-A9A710323BD1}" presName="textRect" presStyleLbl="revTx" presStyleIdx="4" presStyleCnt="6">
        <dgm:presLayoutVars>
          <dgm:chMax val="1"/>
          <dgm:chPref val="1"/>
        </dgm:presLayoutVars>
      </dgm:prSet>
      <dgm:spPr/>
    </dgm:pt>
    <dgm:pt modelId="{D98294C9-4849-48F0-B854-4E6136F86AEE}" type="pres">
      <dgm:prSet presAssocID="{6A7F9AAC-43D1-4C44-A6A1-4C1EB1CF7F95}" presName="sibTrans" presStyleLbl="sibTrans2D1" presStyleIdx="0" presStyleCnt="0"/>
      <dgm:spPr/>
    </dgm:pt>
    <dgm:pt modelId="{0874679F-93C4-463E-B1FA-EC76E21A93FA}" type="pres">
      <dgm:prSet presAssocID="{76F0B23E-9AA2-41D1-8A04-B7717600745D}" presName="compNode" presStyleCnt="0"/>
      <dgm:spPr/>
    </dgm:pt>
    <dgm:pt modelId="{6FD8818B-4995-4808-9AFD-8B91B670308A}" type="pres">
      <dgm:prSet presAssocID="{76F0B23E-9AA2-41D1-8A04-B7717600745D}" presName="iconBgRect" presStyleLbl="bgShp" presStyleIdx="5" presStyleCnt="6"/>
      <dgm:spPr/>
    </dgm:pt>
    <dgm:pt modelId="{D1161D02-9C73-48AC-99B9-12FB384A6867}" type="pres">
      <dgm:prSet presAssocID="{76F0B23E-9AA2-41D1-8A04-B7717600745D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E72FA593-F47D-4E33-9D18-2455EA70FC99}" type="pres">
      <dgm:prSet presAssocID="{76F0B23E-9AA2-41D1-8A04-B7717600745D}" presName="spaceRect" presStyleCnt="0"/>
      <dgm:spPr/>
    </dgm:pt>
    <dgm:pt modelId="{6F35B2A5-64C7-49F1-8641-993A705F9AF3}" type="pres">
      <dgm:prSet presAssocID="{76F0B23E-9AA2-41D1-8A04-B7717600745D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6D6A9600-806B-4FE5-B1B1-C369A0BEE7EB}" type="presOf" srcId="{9107BBBC-17CB-411B-B50C-43D179B805A1}" destId="{D1ADAFD4-F9CE-48B5-89EE-23A9306ECCFC}" srcOrd="0" destOrd="0" presId="urn:microsoft.com/office/officeart/2018/2/layout/IconCircleList"/>
    <dgm:cxn modelId="{42904405-3B13-40F2-8CFA-A023F7358498}" type="presOf" srcId="{5009CDC1-4894-4F88-A61A-C0C8EEB61B2F}" destId="{21354405-65A3-4083-A359-F127507FB4E1}" srcOrd="0" destOrd="0" presId="urn:microsoft.com/office/officeart/2018/2/layout/IconCircleList"/>
    <dgm:cxn modelId="{1489C307-C548-4123-9297-83262A3A7AAB}" srcId="{CBD0F54A-00E4-4B9B-8B89-C6B67A565CBD}" destId="{DABCE230-CE2D-4ED0-9EBF-A9A710323BD1}" srcOrd="4" destOrd="0" parTransId="{83E070C0-C061-4A7B-B8F5-836965E5C5FF}" sibTransId="{6A7F9AAC-43D1-4C44-A6A1-4C1EB1CF7F95}"/>
    <dgm:cxn modelId="{F577CA0C-AD0F-4605-BE7F-005486DEC367}" type="presOf" srcId="{CBD0F54A-00E4-4B9B-8B89-C6B67A565CBD}" destId="{D3FF3F49-62EA-48BA-92A3-4C417026D697}" srcOrd="0" destOrd="0" presId="urn:microsoft.com/office/officeart/2018/2/layout/IconCircleList"/>
    <dgm:cxn modelId="{71FFE32A-457A-4F2C-8723-F5677C351313}" type="presOf" srcId="{76F0B23E-9AA2-41D1-8A04-B7717600745D}" destId="{6F35B2A5-64C7-49F1-8641-993A705F9AF3}" srcOrd="0" destOrd="0" presId="urn:microsoft.com/office/officeart/2018/2/layout/IconCircleList"/>
    <dgm:cxn modelId="{F898B35C-1EA9-409D-AE01-08C0D959FEA8}" srcId="{CBD0F54A-00E4-4B9B-8B89-C6B67A565CBD}" destId="{76F0B23E-9AA2-41D1-8A04-B7717600745D}" srcOrd="5" destOrd="0" parTransId="{4712F93A-8E51-4FEE-A8BD-66DFB51F9EB9}" sibTransId="{7F06C7C0-4FFB-4EDE-A4B9-8E1DB6D06C64}"/>
    <dgm:cxn modelId="{674F2245-6302-4616-B6CD-80C155096C6C}" type="presOf" srcId="{B7857EF1-0A21-4672-B9A1-4F2F0B159176}" destId="{DCA6F985-92ED-4A64-ADB7-59049282D1C0}" srcOrd="0" destOrd="0" presId="urn:microsoft.com/office/officeart/2018/2/layout/IconCircleList"/>
    <dgm:cxn modelId="{2B055248-AD16-4823-8ACB-108457E4007C}" srcId="{CBD0F54A-00E4-4B9B-8B89-C6B67A565CBD}" destId="{D140151C-C4DC-4529-9710-02F7605E70A7}" srcOrd="3" destOrd="0" parTransId="{2D56ED86-1BD6-4437-A532-F27C70F750AF}" sibTransId="{4F85C76B-72FB-45AC-8AD8-21A2C3AFAD53}"/>
    <dgm:cxn modelId="{CE93FD48-8738-400E-84AA-D46A6F2325ED}" srcId="{CBD0F54A-00E4-4B9B-8B89-C6B67A565CBD}" destId="{B7857EF1-0A21-4672-B9A1-4F2F0B159176}" srcOrd="1" destOrd="0" parTransId="{8778A069-2B1E-4A31-A7EF-76903470DCD1}" sibTransId="{5009CDC1-4894-4F88-A61A-C0C8EEB61B2F}"/>
    <dgm:cxn modelId="{EAF84459-3630-4F8A-91E0-AD0D8C4DCF0F}" type="presOf" srcId="{6A7F9AAC-43D1-4C44-A6A1-4C1EB1CF7F95}" destId="{D98294C9-4849-48F0-B854-4E6136F86AEE}" srcOrd="0" destOrd="0" presId="urn:microsoft.com/office/officeart/2018/2/layout/IconCircleList"/>
    <dgm:cxn modelId="{819C7185-D461-438A-AE86-F6BDC6ED18AB}" type="presOf" srcId="{9D73369B-0010-4D9C-83CA-8D5D2DE58B49}" destId="{89AEDC9C-5A80-4CCF-93BE-64DE4CA9BC3C}" srcOrd="0" destOrd="0" presId="urn:microsoft.com/office/officeart/2018/2/layout/IconCircleList"/>
    <dgm:cxn modelId="{80D0008E-5739-445A-B8A7-E5C9FEEDC538}" type="presOf" srcId="{4F85C76B-72FB-45AC-8AD8-21A2C3AFAD53}" destId="{88CC0A85-5F91-43AC-87A8-F0DA40A54CE7}" srcOrd="0" destOrd="0" presId="urn:microsoft.com/office/officeart/2018/2/layout/IconCircleList"/>
    <dgm:cxn modelId="{25E2FF97-88A8-4B28-AA3B-81584DD2624C}" type="presOf" srcId="{DABCE230-CE2D-4ED0-9EBF-A9A710323BD1}" destId="{6C9088E3-EE70-4718-9CED-EEF234DE5DD7}" srcOrd="0" destOrd="0" presId="urn:microsoft.com/office/officeart/2018/2/layout/IconCircleList"/>
    <dgm:cxn modelId="{C38F4B9B-CC74-4325-9B40-FB5C7D76A0F4}" srcId="{CBD0F54A-00E4-4B9B-8B89-C6B67A565CBD}" destId="{8124F7A9-6C33-459D-9361-53CAA37AFB60}" srcOrd="2" destOrd="0" parTransId="{FBC8F669-0433-4669-B843-522A72A476AF}" sibTransId="{9D73369B-0010-4D9C-83CA-8D5D2DE58B49}"/>
    <dgm:cxn modelId="{684935B3-DB2C-4F82-8FB8-40B8EF1E9213}" type="presOf" srcId="{8124F7A9-6C33-459D-9361-53CAA37AFB60}" destId="{747D9DFF-C316-4013-9CD5-89AF6547F093}" srcOrd="0" destOrd="0" presId="urn:microsoft.com/office/officeart/2018/2/layout/IconCircleList"/>
    <dgm:cxn modelId="{30AC25B7-91C6-4ACE-9023-62602BB5794F}" srcId="{CBD0F54A-00E4-4B9B-8B89-C6B67A565CBD}" destId="{07BB4271-2EA6-4CC8-AC70-58FEC0AB98AC}" srcOrd="0" destOrd="0" parTransId="{710A1073-9F2C-4240-9F45-947858A1A33B}" sibTransId="{9107BBBC-17CB-411B-B50C-43D179B805A1}"/>
    <dgm:cxn modelId="{C326F1D9-FF6E-48D7-8D16-1D0DDD4EDAD9}" type="presOf" srcId="{D140151C-C4DC-4529-9710-02F7605E70A7}" destId="{8A9A2FAE-0FAA-4CF9-95E9-0D338F5E2F0D}" srcOrd="0" destOrd="0" presId="urn:microsoft.com/office/officeart/2018/2/layout/IconCircleList"/>
    <dgm:cxn modelId="{75C616EB-9219-46DD-9A6D-27302BDBF051}" type="presOf" srcId="{07BB4271-2EA6-4CC8-AC70-58FEC0AB98AC}" destId="{8CC992FD-815C-4C2A-9AB9-1455AFC57BED}" srcOrd="0" destOrd="0" presId="urn:microsoft.com/office/officeart/2018/2/layout/IconCircleList"/>
    <dgm:cxn modelId="{DF922062-68D2-4BE5-BF82-1B49C94A21A6}" type="presParOf" srcId="{D3FF3F49-62EA-48BA-92A3-4C417026D697}" destId="{5C5E1AA9-8885-44DE-81C8-C4D77794A76B}" srcOrd="0" destOrd="0" presId="urn:microsoft.com/office/officeart/2018/2/layout/IconCircleList"/>
    <dgm:cxn modelId="{FFE0CA9D-0447-484E-A7C0-C1B74F750EA9}" type="presParOf" srcId="{5C5E1AA9-8885-44DE-81C8-C4D77794A76B}" destId="{BBC407E0-841F-4156-8E9D-E7D6523E046E}" srcOrd="0" destOrd="0" presId="urn:microsoft.com/office/officeart/2018/2/layout/IconCircleList"/>
    <dgm:cxn modelId="{F1A7997C-98E6-4003-879E-1A5116C15F29}" type="presParOf" srcId="{BBC407E0-841F-4156-8E9D-E7D6523E046E}" destId="{752C7AA7-2972-436B-A952-757A5AA78C00}" srcOrd="0" destOrd="0" presId="urn:microsoft.com/office/officeart/2018/2/layout/IconCircleList"/>
    <dgm:cxn modelId="{2B9F9259-3EE1-495B-BF61-6C4B8E061E25}" type="presParOf" srcId="{BBC407E0-841F-4156-8E9D-E7D6523E046E}" destId="{D3DF64D5-53A7-4B49-BDB8-63459B0AE283}" srcOrd="1" destOrd="0" presId="urn:microsoft.com/office/officeart/2018/2/layout/IconCircleList"/>
    <dgm:cxn modelId="{C7EEE6C6-2AE5-4E1C-A516-00B82C106E91}" type="presParOf" srcId="{BBC407E0-841F-4156-8E9D-E7D6523E046E}" destId="{526470F9-3ABF-4CB1-BD50-B860E2E11BFE}" srcOrd="2" destOrd="0" presId="urn:microsoft.com/office/officeart/2018/2/layout/IconCircleList"/>
    <dgm:cxn modelId="{AAA17242-B6F2-42EE-964A-B8DCA0B9F1A0}" type="presParOf" srcId="{BBC407E0-841F-4156-8E9D-E7D6523E046E}" destId="{8CC992FD-815C-4C2A-9AB9-1455AFC57BED}" srcOrd="3" destOrd="0" presId="urn:microsoft.com/office/officeart/2018/2/layout/IconCircleList"/>
    <dgm:cxn modelId="{B3D4A786-1C16-4868-96E1-7CF94D95AC6A}" type="presParOf" srcId="{5C5E1AA9-8885-44DE-81C8-C4D77794A76B}" destId="{D1ADAFD4-F9CE-48B5-89EE-23A9306ECCFC}" srcOrd="1" destOrd="0" presId="urn:microsoft.com/office/officeart/2018/2/layout/IconCircleList"/>
    <dgm:cxn modelId="{121CDBD5-C117-43F8-97EC-EFC5A6664DB9}" type="presParOf" srcId="{5C5E1AA9-8885-44DE-81C8-C4D77794A76B}" destId="{AB931932-80A9-41D6-89F7-132CFD3D0ED2}" srcOrd="2" destOrd="0" presId="urn:microsoft.com/office/officeart/2018/2/layout/IconCircleList"/>
    <dgm:cxn modelId="{DE44EBA2-2BDD-4271-9BFE-EF9E49341081}" type="presParOf" srcId="{AB931932-80A9-41D6-89F7-132CFD3D0ED2}" destId="{A578EC65-A57C-420D-86AF-01467F32B971}" srcOrd="0" destOrd="0" presId="urn:microsoft.com/office/officeart/2018/2/layout/IconCircleList"/>
    <dgm:cxn modelId="{B6D0390B-32CA-48F1-8671-E2815135A4B4}" type="presParOf" srcId="{AB931932-80A9-41D6-89F7-132CFD3D0ED2}" destId="{DD33EDAA-7197-423E-867A-E641E3D366E3}" srcOrd="1" destOrd="0" presId="urn:microsoft.com/office/officeart/2018/2/layout/IconCircleList"/>
    <dgm:cxn modelId="{C1CEE46A-EE55-49AF-B04C-2053A7675ED9}" type="presParOf" srcId="{AB931932-80A9-41D6-89F7-132CFD3D0ED2}" destId="{C11E4734-E7DA-4198-9E33-84A254DA75F2}" srcOrd="2" destOrd="0" presId="urn:microsoft.com/office/officeart/2018/2/layout/IconCircleList"/>
    <dgm:cxn modelId="{67C6F79E-345D-4304-BBB4-DB6C21000BC8}" type="presParOf" srcId="{AB931932-80A9-41D6-89F7-132CFD3D0ED2}" destId="{DCA6F985-92ED-4A64-ADB7-59049282D1C0}" srcOrd="3" destOrd="0" presId="urn:microsoft.com/office/officeart/2018/2/layout/IconCircleList"/>
    <dgm:cxn modelId="{4EA21E43-1A5B-4D83-9D6D-243E94EE8C7C}" type="presParOf" srcId="{5C5E1AA9-8885-44DE-81C8-C4D77794A76B}" destId="{21354405-65A3-4083-A359-F127507FB4E1}" srcOrd="3" destOrd="0" presId="urn:microsoft.com/office/officeart/2018/2/layout/IconCircleList"/>
    <dgm:cxn modelId="{72BEA797-03D7-459D-A054-57579A36F890}" type="presParOf" srcId="{5C5E1AA9-8885-44DE-81C8-C4D77794A76B}" destId="{71FDDED5-266E-436B-AA40-49D3453A5117}" srcOrd="4" destOrd="0" presId="urn:microsoft.com/office/officeart/2018/2/layout/IconCircleList"/>
    <dgm:cxn modelId="{12852EE7-DBDA-4947-82F5-6101A9AC3C66}" type="presParOf" srcId="{71FDDED5-266E-436B-AA40-49D3453A5117}" destId="{BB3D62FA-BAAA-4DBD-B69F-328173D2455F}" srcOrd="0" destOrd="0" presId="urn:microsoft.com/office/officeart/2018/2/layout/IconCircleList"/>
    <dgm:cxn modelId="{AC5F4A69-7884-4636-B235-485BA5361838}" type="presParOf" srcId="{71FDDED5-266E-436B-AA40-49D3453A5117}" destId="{55985E06-BA91-42EB-BA7A-A70AC38D1242}" srcOrd="1" destOrd="0" presId="urn:microsoft.com/office/officeart/2018/2/layout/IconCircleList"/>
    <dgm:cxn modelId="{36EE02E1-E3B8-4629-B1E3-68CB213D61FF}" type="presParOf" srcId="{71FDDED5-266E-436B-AA40-49D3453A5117}" destId="{073EED73-2987-4339-9248-FE502D6D6092}" srcOrd="2" destOrd="0" presId="urn:microsoft.com/office/officeart/2018/2/layout/IconCircleList"/>
    <dgm:cxn modelId="{F2808ACD-72BA-4DF1-A215-60C9875409E6}" type="presParOf" srcId="{71FDDED5-266E-436B-AA40-49D3453A5117}" destId="{747D9DFF-C316-4013-9CD5-89AF6547F093}" srcOrd="3" destOrd="0" presId="urn:microsoft.com/office/officeart/2018/2/layout/IconCircleList"/>
    <dgm:cxn modelId="{6ADFAF7B-7F41-46DF-A464-766C28A4B525}" type="presParOf" srcId="{5C5E1AA9-8885-44DE-81C8-C4D77794A76B}" destId="{89AEDC9C-5A80-4CCF-93BE-64DE4CA9BC3C}" srcOrd="5" destOrd="0" presId="urn:microsoft.com/office/officeart/2018/2/layout/IconCircleList"/>
    <dgm:cxn modelId="{FF7D043C-3588-4D52-95AE-EF51F17BCBFE}" type="presParOf" srcId="{5C5E1AA9-8885-44DE-81C8-C4D77794A76B}" destId="{242399E1-75FF-487A-A6B8-87FF881CA8ED}" srcOrd="6" destOrd="0" presId="urn:microsoft.com/office/officeart/2018/2/layout/IconCircleList"/>
    <dgm:cxn modelId="{4CF17420-D8CC-47E7-B056-B50577545B9B}" type="presParOf" srcId="{242399E1-75FF-487A-A6B8-87FF881CA8ED}" destId="{6C5CB018-7737-46A2-B70B-52EB02C532F7}" srcOrd="0" destOrd="0" presId="urn:microsoft.com/office/officeart/2018/2/layout/IconCircleList"/>
    <dgm:cxn modelId="{4136C230-B2B4-460B-B23E-98B677AB8D4F}" type="presParOf" srcId="{242399E1-75FF-487A-A6B8-87FF881CA8ED}" destId="{4D48804F-BCE7-4E88-9CFC-781FB9C90F52}" srcOrd="1" destOrd="0" presId="urn:microsoft.com/office/officeart/2018/2/layout/IconCircleList"/>
    <dgm:cxn modelId="{F6DF4A78-3097-446B-8FE4-90AC23A98486}" type="presParOf" srcId="{242399E1-75FF-487A-A6B8-87FF881CA8ED}" destId="{F9BFC677-112A-425A-9250-27237E933AF6}" srcOrd="2" destOrd="0" presId="urn:microsoft.com/office/officeart/2018/2/layout/IconCircleList"/>
    <dgm:cxn modelId="{CF85BC2E-3E49-49B5-A74E-E55AB5A785E3}" type="presParOf" srcId="{242399E1-75FF-487A-A6B8-87FF881CA8ED}" destId="{8A9A2FAE-0FAA-4CF9-95E9-0D338F5E2F0D}" srcOrd="3" destOrd="0" presId="urn:microsoft.com/office/officeart/2018/2/layout/IconCircleList"/>
    <dgm:cxn modelId="{8F53228A-281A-41CB-94DD-975B297B8458}" type="presParOf" srcId="{5C5E1AA9-8885-44DE-81C8-C4D77794A76B}" destId="{88CC0A85-5F91-43AC-87A8-F0DA40A54CE7}" srcOrd="7" destOrd="0" presId="urn:microsoft.com/office/officeart/2018/2/layout/IconCircleList"/>
    <dgm:cxn modelId="{A4CF4827-4F09-4CBA-8085-DFE2238AF333}" type="presParOf" srcId="{5C5E1AA9-8885-44DE-81C8-C4D77794A76B}" destId="{263EF4D3-BB1C-4483-BA0F-A11DA05DAF6C}" srcOrd="8" destOrd="0" presId="urn:microsoft.com/office/officeart/2018/2/layout/IconCircleList"/>
    <dgm:cxn modelId="{88E29E8F-0F79-44CE-9F1E-6DE76CC1B3EF}" type="presParOf" srcId="{263EF4D3-BB1C-4483-BA0F-A11DA05DAF6C}" destId="{180089D7-1D32-43F1-A2C4-AE25974C3477}" srcOrd="0" destOrd="0" presId="urn:microsoft.com/office/officeart/2018/2/layout/IconCircleList"/>
    <dgm:cxn modelId="{67339F87-1C1B-4AAE-8617-34B725CE7BAA}" type="presParOf" srcId="{263EF4D3-BB1C-4483-BA0F-A11DA05DAF6C}" destId="{1F061E6F-7EC1-41A3-8ABD-67C84EFE8264}" srcOrd="1" destOrd="0" presId="urn:microsoft.com/office/officeart/2018/2/layout/IconCircleList"/>
    <dgm:cxn modelId="{215314B2-BF50-4D21-B744-DED52762452F}" type="presParOf" srcId="{263EF4D3-BB1C-4483-BA0F-A11DA05DAF6C}" destId="{1501E1C9-F57D-421D-9DD8-BD2598481DCD}" srcOrd="2" destOrd="0" presId="urn:microsoft.com/office/officeart/2018/2/layout/IconCircleList"/>
    <dgm:cxn modelId="{4030112C-39A1-42E6-B823-5AF7982ED834}" type="presParOf" srcId="{263EF4D3-BB1C-4483-BA0F-A11DA05DAF6C}" destId="{6C9088E3-EE70-4718-9CED-EEF234DE5DD7}" srcOrd="3" destOrd="0" presId="urn:microsoft.com/office/officeart/2018/2/layout/IconCircleList"/>
    <dgm:cxn modelId="{07E9DFD8-5EC9-481D-AD14-5780F8ED7739}" type="presParOf" srcId="{5C5E1AA9-8885-44DE-81C8-C4D77794A76B}" destId="{D98294C9-4849-48F0-B854-4E6136F86AEE}" srcOrd="9" destOrd="0" presId="urn:microsoft.com/office/officeart/2018/2/layout/IconCircleList"/>
    <dgm:cxn modelId="{3F80242A-9F45-41AC-8EAE-B832A2F5AD79}" type="presParOf" srcId="{5C5E1AA9-8885-44DE-81C8-C4D77794A76B}" destId="{0874679F-93C4-463E-B1FA-EC76E21A93FA}" srcOrd="10" destOrd="0" presId="urn:microsoft.com/office/officeart/2018/2/layout/IconCircleList"/>
    <dgm:cxn modelId="{D24F8002-869F-4A32-A755-F221304FC6D5}" type="presParOf" srcId="{0874679F-93C4-463E-B1FA-EC76E21A93FA}" destId="{6FD8818B-4995-4808-9AFD-8B91B670308A}" srcOrd="0" destOrd="0" presId="urn:microsoft.com/office/officeart/2018/2/layout/IconCircleList"/>
    <dgm:cxn modelId="{6DA34BAD-5029-4B9D-9F42-FE63146E9A3F}" type="presParOf" srcId="{0874679F-93C4-463E-B1FA-EC76E21A93FA}" destId="{D1161D02-9C73-48AC-99B9-12FB384A6867}" srcOrd="1" destOrd="0" presId="urn:microsoft.com/office/officeart/2018/2/layout/IconCircleList"/>
    <dgm:cxn modelId="{D3CF7BDF-7BB8-4204-96A3-157BE519BF8F}" type="presParOf" srcId="{0874679F-93C4-463E-B1FA-EC76E21A93FA}" destId="{E72FA593-F47D-4E33-9D18-2455EA70FC99}" srcOrd="2" destOrd="0" presId="urn:microsoft.com/office/officeart/2018/2/layout/IconCircleList"/>
    <dgm:cxn modelId="{D32B5C4D-F9C1-46F6-AF29-4AABCDDBF551}" type="presParOf" srcId="{0874679F-93C4-463E-B1FA-EC76E21A93FA}" destId="{6F35B2A5-64C7-49F1-8641-993A705F9AF3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DF205F-101F-49F5-AE10-EC34F4930A6B}">
      <dsp:nvSpPr>
        <dsp:cNvPr id="0" name=""/>
        <dsp:cNvSpPr/>
      </dsp:nvSpPr>
      <dsp:spPr>
        <a:xfrm>
          <a:off x="0" y="0"/>
          <a:ext cx="95568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94A7DA-2A8B-4050-81DC-030664B3FEFB}">
      <dsp:nvSpPr>
        <dsp:cNvPr id="0" name=""/>
        <dsp:cNvSpPr/>
      </dsp:nvSpPr>
      <dsp:spPr>
        <a:xfrm>
          <a:off x="0" y="0"/>
          <a:ext cx="9556820" cy="470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>
              <a:latin typeface="Montserrat" panose="00000500000000000000" pitchFamily="2" charset="0"/>
            </a:rPr>
            <a:t>Clinically Managed Withdrawal Management</a:t>
          </a:r>
          <a:endParaRPr lang="en-US" sz="1700" kern="1200" dirty="0"/>
        </a:p>
      </dsp:txBody>
      <dsp:txXfrm>
        <a:off x="0" y="0"/>
        <a:ext cx="9556820" cy="470807"/>
      </dsp:txXfrm>
    </dsp:sp>
    <dsp:sp modelId="{07B7AA53-87EC-4096-B07C-EC57B71DB940}">
      <dsp:nvSpPr>
        <dsp:cNvPr id="0" name=""/>
        <dsp:cNvSpPr/>
      </dsp:nvSpPr>
      <dsp:spPr>
        <a:xfrm>
          <a:off x="0" y="470807"/>
          <a:ext cx="95568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235A3A-2874-40B8-AE08-7E861EBF078D}">
      <dsp:nvSpPr>
        <dsp:cNvPr id="0" name=""/>
        <dsp:cNvSpPr/>
      </dsp:nvSpPr>
      <dsp:spPr>
        <a:xfrm>
          <a:off x="0" y="470807"/>
          <a:ext cx="9556820" cy="470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 dirty="0">
              <a:latin typeface="Montserrat" panose="00000500000000000000" pitchFamily="2" charset="0"/>
            </a:rPr>
            <a:t>High Intensity Residential Treatment</a:t>
          </a:r>
          <a:r>
            <a:rPr lang="en-US" sz="1700" kern="1200" dirty="0"/>
            <a:t>	</a:t>
          </a:r>
          <a:r>
            <a:rPr lang="en-US" sz="1700" kern="1200" dirty="0">
              <a:latin typeface="Montserrat" panose="00000500000000000000" pitchFamily="2" charset="0"/>
            </a:rPr>
            <a:t>	</a:t>
          </a:r>
          <a:r>
            <a:rPr lang="en-US" sz="1700" kern="1200" dirty="0"/>
            <a:t>	</a:t>
          </a:r>
        </a:p>
      </dsp:txBody>
      <dsp:txXfrm>
        <a:off x="0" y="470807"/>
        <a:ext cx="9556820" cy="470807"/>
      </dsp:txXfrm>
    </dsp:sp>
    <dsp:sp modelId="{1EECE7C0-D11C-4028-8F75-1360754EF885}">
      <dsp:nvSpPr>
        <dsp:cNvPr id="0" name=""/>
        <dsp:cNvSpPr/>
      </dsp:nvSpPr>
      <dsp:spPr>
        <a:xfrm>
          <a:off x="0" y="941614"/>
          <a:ext cx="95568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058AF8-3CE1-4FD7-8389-0DA1BF77E8BA}">
      <dsp:nvSpPr>
        <dsp:cNvPr id="0" name=""/>
        <dsp:cNvSpPr/>
      </dsp:nvSpPr>
      <dsp:spPr>
        <a:xfrm>
          <a:off x="0" y="941614"/>
          <a:ext cx="9556820" cy="470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Montserrat" panose="00000500000000000000" pitchFamily="2" charset="0"/>
            </a:rPr>
            <a:t>MEDICATION-ASSISTED TREATMENT SERVICES</a:t>
          </a:r>
          <a:r>
            <a:rPr lang="en-US" sz="1700" kern="1200" dirty="0"/>
            <a:t>		          		</a:t>
          </a:r>
        </a:p>
      </dsp:txBody>
      <dsp:txXfrm>
        <a:off x="0" y="941614"/>
        <a:ext cx="9556820" cy="470807"/>
      </dsp:txXfrm>
    </dsp:sp>
    <dsp:sp modelId="{02A7C51F-C371-4F9F-83A6-24A5AC2FCB08}">
      <dsp:nvSpPr>
        <dsp:cNvPr id="0" name=""/>
        <dsp:cNvSpPr/>
      </dsp:nvSpPr>
      <dsp:spPr>
        <a:xfrm>
          <a:off x="0" y="1412421"/>
          <a:ext cx="95568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E4E191-A8D4-4EA0-9EE9-9CDF298963E1}">
      <dsp:nvSpPr>
        <dsp:cNvPr id="0" name=""/>
        <dsp:cNvSpPr/>
      </dsp:nvSpPr>
      <dsp:spPr>
        <a:xfrm>
          <a:off x="0" y="1412421"/>
          <a:ext cx="9556820" cy="470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Montserrat" panose="00000500000000000000" pitchFamily="2" charset="0"/>
            </a:rPr>
            <a:t>LOW INTENSITY RESIDENTIAL</a:t>
          </a:r>
          <a:r>
            <a:rPr lang="en-US" sz="1700" kern="1200" dirty="0"/>
            <a:t>	</a:t>
          </a:r>
        </a:p>
      </dsp:txBody>
      <dsp:txXfrm>
        <a:off x="0" y="1412421"/>
        <a:ext cx="9556820" cy="470807"/>
      </dsp:txXfrm>
    </dsp:sp>
    <dsp:sp modelId="{01C25FC0-0E81-42C9-BABD-9D924B31C26F}">
      <dsp:nvSpPr>
        <dsp:cNvPr id="0" name=""/>
        <dsp:cNvSpPr/>
      </dsp:nvSpPr>
      <dsp:spPr>
        <a:xfrm>
          <a:off x="0" y="1883228"/>
          <a:ext cx="95568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2D7157-82AA-4C0A-88CF-D4A231C78B37}">
      <dsp:nvSpPr>
        <dsp:cNvPr id="0" name=""/>
        <dsp:cNvSpPr/>
      </dsp:nvSpPr>
      <dsp:spPr>
        <a:xfrm>
          <a:off x="0" y="1883228"/>
          <a:ext cx="9556820" cy="470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Montserrat" panose="00000500000000000000" pitchFamily="2" charset="0"/>
            </a:rPr>
            <a:t>OUTPATIENT</a:t>
          </a:r>
          <a:r>
            <a:rPr lang="en-US" sz="1700" kern="1200" dirty="0"/>
            <a:t> </a:t>
          </a:r>
          <a:r>
            <a:rPr lang="en-US" sz="1700" kern="1200" dirty="0">
              <a:latin typeface="Montserrat" panose="00000500000000000000" pitchFamily="2" charset="0"/>
            </a:rPr>
            <a:t>TREATMENT</a:t>
          </a:r>
          <a:r>
            <a:rPr lang="en-US" sz="1700" kern="1200" dirty="0"/>
            <a:t> </a:t>
          </a:r>
        </a:p>
      </dsp:txBody>
      <dsp:txXfrm>
        <a:off x="0" y="1883228"/>
        <a:ext cx="9556820" cy="470807"/>
      </dsp:txXfrm>
    </dsp:sp>
    <dsp:sp modelId="{23721D06-ED34-4BCA-AC5D-61FD2C374A17}">
      <dsp:nvSpPr>
        <dsp:cNvPr id="0" name=""/>
        <dsp:cNvSpPr/>
      </dsp:nvSpPr>
      <dsp:spPr>
        <a:xfrm>
          <a:off x="0" y="2354035"/>
          <a:ext cx="95568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8C2E32-45D7-49A3-98F4-3B2ED0A0D4BB}">
      <dsp:nvSpPr>
        <dsp:cNvPr id="0" name=""/>
        <dsp:cNvSpPr/>
      </dsp:nvSpPr>
      <dsp:spPr>
        <a:xfrm>
          <a:off x="0" y="2354035"/>
          <a:ext cx="9556820" cy="470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Montserrat" panose="00000500000000000000" pitchFamily="2" charset="0"/>
            </a:rPr>
            <a:t>RECOVERY SERVICES</a:t>
          </a:r>
          <a:endParaRPr lang="en-US" sz="1700" kern="1200" dirty="0"/>
        </a:p>
      </dsp:txBody>
      <dsp:txXfrm>
        <a:off x="0" y="2354035"/>
        <a:ext cx="9556820" cy="470807"/>
      </dsp:txXfrm>
    </dsp:sp>
    <dsp:sp modelId="{A4751ADE-1A38-4C51-B575-8F589E2C9B80}">
      <dsp:nvSpPr>
        <dsp:cNvPr id="0" name=""/>
        <dsp:cNvSpPr/>
      </dsp:nvSpPr>
      <dsp:spPr>
        <a:xfrm>
          <a:off x="0" y="2824842"/>
          <a:ext cx="95568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0772AF-86DE-4C1B-A2FB-400B38494D65}">
      <dsp:nvSpPr>
        <dsp:cNvPr id="0" name=""/>
        <dsp:cNvSpPr/>
      </dsp:nvSpPr>
      <dsp:spPr>
        <a:xfrm>
          <a:off x="0" y="2824842"/>
          <a:ext cx="9556820" cy="470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Montserrat" panose="00000500000000000000" pitchFamily="2" charset="0"/>
            </a:rPr>
            <a:t>OVERDOSE PREVENTION TRAINING</a:t>
          </a:r>
          <a:endParaRPr lang="en-US" sz="1700" kern="1200" dirty="0"/>
        </a:p>
      </dsp:txBody>
      <dsp:txXfrm>
        <a:off x="0" y="2824842"/>
        <a:ext cx="9556820" cy="470807"/>
      </dsp:txXfrm>
    </dsp:sp>
    <dsp:sp modelId="{CEAA758D-853B-47C5-96D9-D37A3ED7EB00}">
      <dsp:nvSpPr>
        <dsp:cNvPr id="0" name=""/>
        <dsp:cNvSpPr/>
      </dsp:nvSpPr>
      <dsp:spPr>
        <a:xfrm>
          <a:off x="0" y="3295649"/>
          <a:ext cx="95568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02BF3C-F57B-468C-9199-D16CA5CFF4E1}">
      <dsp:nvSpPr>
        <dsp:cNvPr id="0" name=""/>
        <dsp:cNvSpPr/>
      </dsp:nvSpPr>
      <dsp:spPr>
        <a:xfrm>
          <a:off x="0" y="3295649"/>
          <a:ext cx="9556820" cy="470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Montserrat" panose="00000500000000000000" pitchFamily="2" charset="0"/>
            </a:rPr>
            <a:t>SOBERING CENTER</a:t>
          </a:r>
          <a:r>
            <a:rPr lang="en-US" sz="1700" kern="1200" dirty="0"/>
            <a:t>		</a:t>
          </a:r>
        </a:p>
      </dsp:txBody>
      <dsp:txXfrm>
        <a:off x="0" y="3295649"/>
        <a:ext cx="9556820" cy="4708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DD567-BE4D-477C-A744-00648636277F}">
      <dsp:nvSpPr>
        <dsp:cNvPr id="0" name=""/>
        <dsp:cNvSpPr/>
      </dsp:nvSpPr>
      <dsp:spPr>
        <a:xfrm>
          <a:off x="0" y="384354"/>
          <a:ext cx="10428515" cy="588927"/>
        </a:xfrm>
        <a:prstGeom prst="roundRect">
          <a:avLst/>
        </a:prstGeom>
        <a:solidFill>
          <a:srgbClr val="BBC1A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Montserrat" panose="00000500000000000000" pitchFamily="2" charset="0"/>
            </a:rPr>
            <a:t>GROUPS</a:t>
          </a:r>
          <a:r>
            <a:rPr lang="en-US" sz="2200" kern="1200" dirty="0"/>
            <a:t>:</a:t>
          </a:r>
        </a:p>
      </dsp:txBody>
      <dsp:txXfrm>
        <a:off x="28749" y="413103"/>
        <a:ext cx="10371017" cy="531429"/>
      </dsp:txXfrm>
    </dsp:sp>
    <dsp:sp modelId="{E50BBB4E-2792-4EE7-BF2E-5DD9682FCF99}">
      <dsp:nvSpPr>
        <dsp:cNvPr id="0" name=""/>
        <dsp:cNvSpPr/>
      </dsp:nvSpPr>
      <dsp:spPr>
        <a:xfrm>
          <a:off x="0" y="1409467"/>
          <a:ext cx="10428515" cy="1715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105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Montserrat" panose="00000500000000000000" pitchFamily="2" charset="0"/>
            </a:rPr>
            <a:t>Process (Core)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Montserrat" panose="00000500000000000000" pitchFamily="2" charset="0"/>
            </a:rPr>
            <a:t>Anger Management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Montserrat" panose="00000500000000000000" pitchFamily="2" charset="0"/>
            </a:rPr>
            <a:t>Medical Aspects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Montserrat" panose="00000500000000000000" pitchFamily="2" charset="0"/>
            </a:rPr>
            <a:t>Parenting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Montserrat" panose="00000500000000000000" pitchFamily="2" charset="0"/>
            </a:rPr>
            <a:t>LGBTQ  Support</a:t>
          </a:r>
        </a:p>
      </dsp:txBody>
      <dsp:txXfrm>
        <a:off x="0" y="1409467"/>
        <a:ext cx="10428515" cy="17155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C7AA7-2972-436B-A952-757A5AA78C00}">
      <dsp:nvSpPr>
        <dsp:cNvPr id="0" name=""/>
        <dsp:cNvSpPr/>
      </dsp:nvSpPr>
      <dsp:spPr>
        <a:xfrm>
          <a:off x="56651" y="63756"/>
          <a:ext cx="894198" cy="89419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DF64D5-53A7-4B49-BDB8-63459B0AE283}">
      <dsp:nvSpPr>
        <dsp:cNvPr id="0" name=""/>
        <dsp:cNvSpPr/>
      </dsp:nvSpPr>
      <dsp:spPr>
        <a:xfrm>
          <a:off x="244432" y="251538"/>
          <a:ext cx="518634" cy="5186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992FD-815C-4C2A-9AB9-1455AFC57BED}">
      <dsp:nvSpPr>
        <dsp:cNvPr id="0" name=""/>
        <dsp:cNvSpPr/>
      </dsp:nvSpPr>
      <dsp:spPr>
        <a:xfrm>
          <a:off x="1142462" y="63756"/>
          <a:ext cx="2107752" cy="894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Montserrat" panose="00000500000000000000" pitchFamily="2" charset="0"/>
            </a:rPr>
            <a:t>Sense of Community </a:t>
          </a:r>
        </a:p>
      </dsp:txBody>
      <dsp:txXfrm>
        <a:off x="1142462" y="63756"/>
        <a:ext cx="2107752" cy="894198"/>
      </dsp:txXfrm>
    </dsp:sp>
    <dsp:sp modelId="{A578EC65-A57C-420D-86AF-01467F32B971}">
      <dsp:nvSpPr>
        <dsp:cNvPr id="0" name=""/>
        <dsp:cNvSpPr/>
      </dsp:nvSpPr>
      <dsp:spPr>
        <a:xfrm>
          <a:off x="3617475" y="63756"/>
          <a:ext cx="894198" cy="89419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33EDAA-7197-423E-867A-E641E3D366E3}">
      <dsp:nvSpPr>
        <dsp:cNvPr id="0" name=""/>
        <dsp:cNvSpPr/>
      </dsp:nvSpPr>
      <dsp:spPr>
        <a:xfrm>
          <a:off x="3805256" y="251538"/>
          <a:ext cx="518634" cy="5186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A6F985-92ED-4A64-ADB7-59049282D1C0}">
      <dsp:nvSpPr>
        <dsp:cNvPr id="0" name=""/>
        <dsp:cNvSpPr/>
      </dsp:nvSpPr>
      <dsp:spPr>
        <a:xfrm>
          <a:off x="4703287" y="63756"/>
          <a:ext cx="2107752" cy="894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Montserrat" panose="00000500000000000000" pitchFamily="2" charset="0"/>
            </a:rPr>
            <a:t>Recreation</a:t>
          </a:r>
        </a:p>
      </dsp:txBody>
      <dsp:txXfrm>
        <a:off x="4703287" y="63756"/>
        <a:ext cx="2107752" cy="894198"/>
      </dsp:txXfrm>
    </dsp:sp>
    <dsp:sp modelId="{BB3D62FA-BAAA-4DBD-B69F-328173D2455F}">
      <dsp:nvSpPr>
        <dsp:cNvPr id="0" name=""/>
        <dsp:cNvSpPr/>
      </dsp:nvSpPr>
      <dsp:spPr>
        <a:xfrm>
          <a:off x="7178299" y="63756"/>
          <a:ext cx="894198" cy="89419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85E06-BA91-42EB-BA7A-A70AC38D1242}">
      <dsp:nvSpPr>
        <dsp:cNvPr id="0" name=""/>
        <dsp:cNvSpPr/>
      </dsp:nvSpPr>
      <dsp:spPr>
        <a:xfrm>
          <a:off x="7366081" y="251538"/>
          <a:ext cx="518634" cy="51863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7D9DFF-C316-4013-9CD5-89AF6547F093}">
      <dsp:nvSpPr>
        <dsp:cNvPr id="0" name=""/>
        <dsp:cNvSpPr/>
      </dsp:nvSpPr>
      <dsp:spPr>
        <a:xfrm>
          <a:off x="8264111" y="63756"/>
          <a:ext cx="2107752" cy="894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Montserrat" panose="00000500000000000000" pitchFamily="2" charset="0"/>
            </a:rPr>
            <a:t>Exercise</a:t>
          </a:r>
          <a:r>
            <a:rPr lang="en-US" sz="1900" kern="1200" dirty="0"/>
            <a:t> </a:t>
          </a:r>
        </a:p>
      </dsp:txBody>
      <dsp:txXfrm>
        <a:off x="8264111" y="63756"/>
        <a:ext cx="2107752" cy="894198"/>
      </dsp:txXfrm>
    </dsp:sp>
    <dsp:sp modelId="{6C5CB018-7737-46A2-B70B-52EB02C532F7}">
      <dsp:nvSpPr>
        <dsp:cNvPr id="0" name=""/>
        <dsp:cNvSpPr/>
      </dsp:nvSpPr>
      <dsp:spPr>
        <a:xfrm>
          <a:off x="56651" y="1350369"/>
          <a:ext cx="894198" cy="89419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48804F-BCE7-4E88-9CFC-781FB9C90F52}">
      <dsp:nvSpPr>
        <dsp:cNvPr id="0" name=""/>
        <dsp:cNvSpPr/>
      </dsp:nvSpPr>
      <dsp:spPr>
        <a:xfrm>
          <a:off x="244432" y="1538151"/>
          <a:ext cx="518634" cy="51863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A2FAE-0FAA-4CF9-95E9-0D338F5E2F0D}">
      <dsp:nvSpPr>
        <dsp:cNvPr id="0" name=""/>
        <dsp:cNvSpPr/>
      </dsp:nvSpPr>
      <dsp:spPr>
        <a:xfrm>
          <a:off x="1142462" y="1350369"/>
          <a:ext cx="2107752" cy="894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Montserrat" panose="00000500000000000000" pitchFamily="2" charset="0"/>
            </a:rPr>
            <a:t>Life &amp; Leadership Skills </a:t>
          </a:r>
        </a:p>
      </dsp:txBody>
      <dsp:txXfrm>
        <a:off x="1142462" y="1350369"/>
        <a:ext cx="2107752" cy="894198"/>
      </dsp:txXfrm>
    </dsp:sp>
    <dsp:sp modelId="{180089D7-1D32-43F1-A2C4-AE25974C3477}">
      <dsp:nvSpPr>
        <dsp:cNvPr id="0" name=""/>
        <dsp:cNvSpPr/>
      </dsp:nvSpPr>
      <dsp:spPr>
        <a:xfrm>
          <a:off x="3617475" y="1350369"/>
          <a:ext cx="894198" cy="89419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061E6F-7EC1-41A3-8ABD-67C84EFE8264}">
      <dsp:nvSpPr>
        <dsp:cNvPr id="0" name=""/>
        <dsp:cNvSpPr/>
      </dsp:nvSpPr>
      <dsp:spPr>
        <a:xfrm>
          <a:off x="3805256" y="1538151"/>
          <a:ext cx="518634" cy="51863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9088E3-EE70-4718-9CED-EEF234DE5DD7}">
      <dsp:nvSpPr>
        <dsp:cNvPr id="0" name=""/>
        <dsp:cNvSpPr/>
      </dsp:nvSpPr>
      <dsp:spPr>
        <a:xfrm>
          <a:off x="4703287" y="1350369"/>
          <a:ext cx="2107752" cy="894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Montserrat" panose="00000500000000000000" pitchFamily="2" charset="0"/>
            </a:rPr>
            <a:t>12-Step Meetings on site</a:t>
          </a:r>
        </a:p>
      </dsp:txBody>
      <dsp:txXfrm>
        <a:off x="4703287" y="1350369"/>
        <a:ext cx="2107752" cy="894198"/>
      </dsp:txXfrm>
    </dsp:sp>
    <dsp:sp modelId="{6FD8818B-4995-4808-9AFD-8B91B670308A}">
      <dsp:nvSpPr>
        <dsp:cNvPr id="0" name=""/>
        <dsp:cNvSpPr/>
      </dsp:nvSpPr>
      <dsp:spPr>
        <a:xfrm>
          <a:off x="7178299" y="1350369"/>
          <a:ext cx="894198" cy="89419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61D02-9C73-48AC-99B9-12FB384A6867}">
      <dsp:nvSpPr>
        <dsp:cNvPr id="0" name=""/>
        <dsp:cNvSpPr/>
      </dsp:nvSpPr>
      <dsp:spPr>
        <a:xfrm>
          <a:off x="7366081" y="1538151"/>
          <a:ext cx="518634" cy="51863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35B2A5-64C7-49F1-8641-993A705F9AF3}">
      <dsp:nvSpPr>
        <dsp:cNvPr id="0" name=""/>
        <dsp:cNvSpPr/>
      </dsp:nvSpPr>
      <dsp:spPr>
        <a:xfrm>
          <a:off x="8264111" y="1350369"/>
          <a:ext cx="2107752" cy="8941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Montserrat" panose="00000500000000000000" pitchFamily="2" charset="0"/>
            </a:rPr>
            <a:t>Therapeutic Support</a:t>
          </a:r>
          <a:r>
            <a:rPr lang="en-US" sz="1900" kern="1200" dirty="0"/>
            <a:t> </a:t>
          </a:r>
        </a:p>
      </dsp:txBody>
      <dsp:txXfrm>
        <a:off x="8264111" y="1350369"/>
        <a:ext cx="2107752" cy="8941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D275F-A4A8-7A92-E8FC-B477A7A46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4B4D8A-3128-4D36-1A43-2C257B3E0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EF58C-22B1-4E39-AE13-897AB751F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219CD-66BF-BDB5-8DF1-D5F15A018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A6989-B26A-0886-2FC5-C095D8CAC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2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41FFE-6815-E158-2EB2-2EFE29001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2E3AD-66A2-DB04-94FC-E34AB098F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75B14-EBE9-9A42-04FA-45904AB69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8ADA8-19D9-0311-94F2-7C25DD95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6E10F-68AD-98E9-2E6B-2A907C166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5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9474-304F-815D-4E25-5CC2696C6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797E5-61C5-10F9-4493-E4A1B7626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363C4-11BE-8D47-FE4F-1C78A969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03973-78E6-AFC7-855D-E91670ED4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9F8DF-1277-3C10-A65E-16F44EC85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9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78043-C703-95B3-454C-A224B7F6E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725AE-DCA2-58ED-F1E2-A3B874EE64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BE852-92AF-AEAF-FA46-04576CE8A5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3784DF-2D78-5B12-7FCE-BF584FEE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085843-AD86-DDAB-3605-BFC885472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6A386-8DD8-392D-A42E-97ED10986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4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C861F-BFB0-3C4D-B77E-FAC4E0F15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36922-6E9E-913D-FE56-9E2D85D9E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4B2419-8494-9CC1-107F-13A50D256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CD2FE5-6AED-AC0B-8CFC-607C2756D1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95A29F-7A05-C6B2-C2AE-3C9416FE2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9936B5-5F30-8FCC-1153-386DD5E09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989C9E-3D6D-A03D-92B9-25013DFA2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2245BD-6264-2291-B529-06ACB36C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18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A76D2-C876-453E-5740-12E8A95F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F89D9C-0D85-2076-C731-08402CEAB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50B7C2-F711-0D95-FE97-B15B11675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792BE7-7EAC-4361-203B-F8D73A8F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3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154F39-29D1-A765-339C-6BB14E49F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210C18-C6B9-9A33-50F1-B3EB6860E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F1EA2-EB50-A599-488D-1D55AADE2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9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B0A97-63B9-7C5C-F10C-DB26C993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25146-8F83-D94A-4A62-67E27EE12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56AE2-544F-BB17-C54F-C5AD60112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F745D-7F8B-B2D5-5082-351DF4F1C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C5D908-5D08-E51E-83E7-B86CA3251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B1A677-8544-25EE-B79E-85EE0A339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C4C6A-C320-5AB1-8E86-7EDED64A9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9FC100-CF98-A112-C6F6-C0F4DE5F85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C36CA-D49E-43B2-AECF-F439A5D07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B81F5D-18AF-646C-D521-3A59723B5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2DDB7A-151E-6B25-9D6C-198E6D72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F81EFC-E0B1-22C6-77ED-CBE933FA6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BE7E3-BDA8-7922-79ED-623575538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0BD9B-2CD1-BEA7-00D4-1B1C29C85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B671-E698-2832-E936-CA77BA469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E6E57-67A2-19D1-5ECD-1E410AF3E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10513-ED22-D23B-B307-1E055F25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0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B11862-B7BF-E834-157A-76512CE7B0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3FCFA-1CA9-B69A-4999-F56C90144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EC237-BC5E-EE1F-BFB0-1244E8C7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BCBBF-C327-A34C-0152-5A0B5F878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1D199-4283-1544-D764-E38FFC186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3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952287-D9A8-8033-C2ED-57A98CE92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B7A25-ACB8-B58D-CD88-F61E033B4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493E4-6FE7-9F56-DC50-C55880846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4AE43E-069C-46CF-BBAE-4601D55A5253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F7750-5A67-5770-DC16-A20D469E8E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EB179-CB56-E9FB-F211-978856526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FD3E02-0DB4-44FB-A0DF-3628E135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88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uilding with columns and a street&#10;&#10;AI-generated content may be incorrect.">
            <a:extLst>
              <a:ext uri="{FF2B5EF4-FFF2-40B4-BE49-F238E27FC236}">
                <a16:creationId xmlns:a16="http://schemas.microsoft.com/office/drawing/2014/main" id="{5DB70449-1BED-95EA-58F7-4CD38161E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5" t="14959" r="7971" b="27942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7" name="Picture 6" descr="A logo for a business&#10;&#10;AI-generated content may be incorrect.">
            <a:extLst>
              <a:ext uri="{FF2B5EF4-FFF2-40B4-BE49-F238E27FC236}">
                <a16:creationId xmlns:a16="http://schemas.microsoft.com/office/drawing/2014/main" id="{53C89AA5-8087-A04A-0A35-465730340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02" y="1557783"/>
            <a:ext cx="4901784" cy="225761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8942E0F-B23E-B84D-9C58-A39A294385EC}"/>
              </a:ext>
            </a:extLst>
          </p:cNvPr>
          <p:cNvSpPr/>
          <p:nvPr/>
        </p:nvSpPr>
        <p:spPr>
          <a:xfrm>
            <a:off x="0" y="5486400"/>
            <a:ext cx="12192000" cy="1371600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017DE25-F055-37D1-F39E-D258CC4F6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32102" y="605941"/>
            <a:ext cx="4223797" cy="1903683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36B8AFFA-70C4-6A89-88DB-17D52B4AD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09419"/>
            <a:ext cx="10515600" cy="1325563"/>
          </a:xfrm>
        </p:spPr>
        <p:txBody>
          <a:bodyPr/>
          <a:lstStyle/>
          <a:p>
            <a:pPr algn="ctr"/>
            <a:r>
              <a:rPr lang="en-US" b="1" spc="300" dirty="0">
                <a:solidFill>
                  <a:schemeClr val="bg1"/>
                </a:solidFill>
                <a:latin typeface="Montserrat" pitchFamily="2" charset="0"/>
              </a:rPr>
              <a:t>cedarhouse.org</a:t>
            </a:r>
          </a:p>
        </p:txBody>
      </p:sp>
    </p:spTree>
    <p:extLst>
      <p:ext uri="{BB962C8B-B14F-4D97-AF65-F5344CB8AC3E}">
        <p14:creationId xmlns:p14="http://schemas.microsoft.com/office/powerpoint/2010/main" val="152447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4D667C3-F0F3-7C6A-5576-B06D8AE6664C}"/>
              </a:ext>
            </a:extLst>
          </p:cNvPr>
          <p:cNvSpPr/>
          <p:nvPr/>
        </p:nvSpPr>
        <p:spPr>
          <a:xfrm>
            <a:off x="0" y="0"/>
            <a:ext cx="12191999" cy="3428999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3A949C-6ABA-1F99-EBA7-75CB1D7A9678}"/>
              </a:ext>
            </a:extLst>
          </p:cNvPr>
          <p:cNvSpPr/>
          <p:nvPr/>
        </p:nvSpPr>
        <p:spPr>
          <a:xfrm>
            <a:off x="0" y="3428999"/>
            <a:ext cx="12192000" cy="3429000"/>
          </a:xfrm>
          <a:prstGeom prst="rect">
            <a:avLst/>
          </a:prstGeom>
          <a:solidFill>
            <a:srgbClr val="7358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08108-2B38-49A7-7193-B7BD33247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0871" y="264004"/>
            <a:ext cx="9130259" cy="2882163"/>
          </a:xfrm>
        </p:spPr>
        <p:txBody>
          <a:bodyPr anchor="ctr">
            <a:noAutofit/>
          </a:bodyPr>
          <a:lstStyle/>
          <a:p>
            <a:pPr algn="ctr" rtl="0" fontAlgn="base">
              <a:lnSpc>
                <a:spcPct val="100000"/>
              </a:lnSpc>
              <a:buNone/>
            </a:pPr>
            <a:r>
              <a:rPr lang="en-US" sz="4000" i="0" u="none" strike="noStrike" dirty="0">
                <a:solidFill>
                  <a:schemeClr val="bg1"/>
                </a:solidFill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OUR MISSION</a:t>
            </a:r>
            <a:endParaRPr lang="en-US" sz="4000" i="0" dirty="0">
              <a:solidFill>
                <a:schemeClr val="bg1"/>
              </a:solidFill>
              <a:effectLst/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algn="ctr" rtl="0" fontAlgn="base">
              <a:lnSpc>
                <a:spcPct val="100000"/>
              </a:lnSpc>
              <a:buNone/>
            </a:pPr>
            <a:r>
              <a:rPr lang="en-US" b="0" i="0" u="none" strike="noStrike" dirty="0">
                <a:solidFill>
                  <a:schemeClr val="bg1"/>
                </a:solidFill>
                <a:effectLst/>
                <a:latin typeface="Montserrat" pitchFamily="2" charset="0"/>
              </a:rPr>
              <a:t>We provide evidence-based treatment to empower individuals affected by addiction to find wholeness in recovery.</a:t>
            </a:r>
            <a:r>
              <a:rPr lang="en-US" b="0" i="0" dirty="0">
                <a:solidFill>
                  <a:schemeClr val="bg1"/>
                </a:solidFill>
                <a:effectLst/>
                <a:latin typeface="Montserrat" pitchFamily="2" charset="0"/>
              </a:rPr>
              <a:t>​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0AB5835-7B8B-AA2F-FDED-E6EBB2351B1F}"/>
              </a:ext>
            </a:extLst>
          </p:cNvPr>
          <p:cNvSpPr txBox="1">
            <a:spLocks/>
          </p:cNvSpPr>
          <p:nvPr/>
        </p:nvSpPr>
        <p:spPr>
          <a:xfrm>
            <a:off x="1530870" y="3693003"/>
            <a:ext cx="9130259" cy="28821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lnSpc>
                <a:spcPct val="100000"/>
              </a:lnSpc>
              <a:buNone/>
            </a:pPr>
            <a:r>
              <a:rPr lang="en-US" sz="4000" i="0" u="none" strike="noStrike" dirty="0">
                <a:solidFill>
                  <a:schemeClr val="bg1"/>
                </a:solidFill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OUR VISION</a:t>
            </a:r>
            <a:endParaRPr lang="en-US" sz="4000" dirty="0">
              <a:solidFill>
                <a:schemeClr val="bg1"/>
              </a:solidFill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pPr algn="ctr" rtl="0" fontAlgn="base">
              <a:lnSpc>
                <a:spcPct val="100000"/>
              </a:lnSpc>
              <a:buNone/>
            </a:pPr>
            <a:r>
              <a:rPr lang="en-US" b="0" i="0" u="none" strike="noStrike" dirty="0">
                <a:solidFill>
                  <a:schemeClr val="bg1"/>
                </a:solidFill>
                <a:effectLst/>
                <a:latin typeface="Montserrat" pitchFamily="2" charset="0"/>
              </a:rPr>
              <a:t>We envision a full continuum of care and outreach activities to achieve healing for individuals, families and communities.</a:t>
            </a:r>
            <a:endParaRPr lang="en-US" b="0" i="0" dirty="0">
              <a:solidFill>
                <a:schemeClr val="bg1"/>
              </a:solidFill>
              <a:effectLst/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55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for a business&#10;&#10;AI-generated content may be incorrect.">
            <a:extLst>
              <a:ext uri="{FF2B5EF4-FFF2-40B4-BE49-F238E27FC236}">
                <a16:creationId xmlns:a16="http://schemas.microsoft.com/office/drawing/2014/main" id="{7324F798-476F-9EF5-4189-DE34DD1C7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5" y="220583"/>
            <a:ext cx="2173513" cy="10010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8A85CA9-3C0E-CD1C-0483-ADEB3314FFDC}"/>
              </a:ext>
            </a:extLst>
          </p:cNvPr>
          <p:cNvSpPr/>
          <p:nvPr/>
        </p:nvSpPr>
        <p:spPr>
          <a:xfrm>
            <a:off x="5049450" y="0"/>
            <a:ext cx="7142548" cy="1465943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Manual Input 5">
            <a:extLst>
              <a:ext uri="{FF2B5EF4-FFF2-40B4-BE49-F238E27FC236}">
                <a16:creationId xmlns:a16="http://schemas.microsoft.com/office/drawing/2014/main" id="{D5D97498-28B4-D299-A961-1CB77F9510EE}"/>
              </a:ext>
            </a:extLst>
          </p:cNvPr>
          <p:cNvSpPr/>
          <p:nvPr/>
        </p:nvSpPr>
        <p:spPr>
          <a:xfrm rot="16200000" flipH="1">
            <a:off x="3506154" y="-870977"/>
            <a:ext cx="1465945" cy="3207899"/>
          </a:xfrm>
          <a:prstGeom prst="flowChartManualInpu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DA256E-6789-35A8-1504-49CB0FB03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897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n-US" sz="4800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OUR CORE VALUES</a:t>
            </a:r>
          </a:p>
        </p:txBody>
      </p:sp>
      <p:pic>
        <p:nvPicPr>
          <p:cNvPr id="7" name="Picture 6" descr="A tree with words and a tree&#10;&#10;AI-generated content may be incorrect.">
            <a:extLst>
              <a:ext uri="{FF2B5EF4-FFF2-40B4-BE49-F238E27FC236}">
                <a16:creationId xmlns:a16="http://schemas.microsoft.com/office/drawing/2014/main" id="{7D7E7501-6639-E172-3033-2F94C72B0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943" y="2102358"/>
            <a:ext cx="4722114" cy="393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0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B4A00-69DB-3194-90AB-9DA0E9C48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for a business&#10;&#10;AI-generated content may be incorrect.">
            <a:extLst>
              <a:ext uri="{FF2B5EF4-FFF2-40B4-BE49-F238E27FC236}">
                <a16:creationId xmlns:a16="http://schemas.microsoft.com/office/drawing/2014/main" id="{AA4FFD03-DCB4-EE8A-54B0-64C89542D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5" y="220583"/>
            <a:ext cx="2173513" cy="10010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40D664E-171E-08AA-4A2C-FF9329E388BC}"/>
              </a:ext>
            </a:extLst>
          </p:cNvPr>
          <p:cNvSpPr/>
          <p:nvPr/>
        </p:nvSpPr>
        <p:spPr>
          <a:xfrm>
            <a:off x="5049450" y="0"/>
            <a:ext cx="7142548" cy="1465943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Manual Input 5">
            <a:extLst>
              <a:ext uri="{FF2B5EF4-FFF2-40B4-BE49-F238E27FC236}">
                <a16:creationId xmlns:a16="http://schemas.microsoft.com/office/drawing/2014/main" id="{B9326FAB-D5AE-78D7-1181-DA7D50F205C0}"/>
              </a:ext>
            </a:extLst>
          </p:cNvPr>
          <p:cNvSpPr/>
          <p:nvPr/>
        </p:nvSpPr>
        <p:spPr>
          <a:xfrm rot="16200000" flipH="1">
            <a:off x="3506154" y="-870977"/>
            <a:ext cx="1465945" cy="3207899"/>
          </a:xfrm>
          <a:prstGeom prst="flowChartManualInpu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8674D4-5887-61E0-CE3F-B51F9C106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897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n-US" sz="4800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OUR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0AE02-0A69-2846-D826-B13EE39CC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1606"/>
            <a:ext cx="7391400" cy="4304621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dirty="0">
                <a:solidFill>
                  <a:srgbClr val="274F4F"/>
                </a:solidFill>
                <a:latin typeface="Montserrat" pitchFamily="2" charset="0"/>
              </a:rPr>
              <a:t>Started as Amigo House in 1973 with only 12 beds</a:t>
            </a:r>
            <a:br>
              <a:rPr lang="en-US" sz="2200" dirty="0">
                <a:solidFill>
                  <a:srgbClr val="274F4F"/>
                </a:solidFill>
                <a:latin typeface="Montserrat" pitchFamily="2" charset="0"/>
              </a:rPr>
            </a:br>
            <a:endParaRPr lang="en-US" sz="2200" dirty="0">
              <a:solidFill>
                <a:srgbClr val="274F4F"/>
              </a:solidFill>
              <a:latin typeface="Montserrat" pitchFamily="2" charset="0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dirty="0">
                <a:solidFill>
                  <a:srgbClr val="274F4F"/>
                </a:solidFill>
                <a:latin typeface="Montserrat" pitchFamily="2" charset="0"/>
              </a:rPr>
              <a:t>Today: We serve adult men and women </a:t>
            </a:r>
            <a:br>
              <a:rPr lang="en-US" sz="2200" dirty="0">
                <a:solidFill>
                  <a:srgbClr val="274F4F"/>
                </a:solidFill>
                <a:latin typeface="Montserrat" pitchFamily="2" charset="0"/>
              </a:rPr>
            </a:br>
            <a:r>
              <a:rPr lang="en-US" sz="2200" dirty="0">
                <a:solidFill>
                  <a:srgbClr val="274F4F"/>
                </a:solidFill>
                <a:latin typeface="Montserrat" pitchFamily="2" charset="0"/>
              </a:rPr>
              <a:t>(w/ or w/o children) w/ Substance Use and </a:t>
            </a:r>
            <a:br>
              <a:rPr lang="en-US" sz="2200" dirty="0">
                <a:solidFill>
                  <a:srgbClr val="274F4F"/>
                </a:solidFill>
                <a:latin typeface="Montserrat" pitchFamily="2" charset="0"/>
              </a:rPr>
            </a:br>
            <a:r>
              <a:rPr lang="en-US" sz="2200" dirty="0">
                <a:solidFill>
                  <a:srgbClr val="274F4F"/>
                </a:solidFill>
                <a:latin typeface="Montserrat" pitchFamily="2" charset="0"/>
              </a:rPr>
              <a:t>Co-occurring Disorders</a:t>
            </a:r>
            <a:br>
              <a:rPr lang="en-US" sz="2200" dirty="0">
                <a:solidFill>
                  <a:srgbClr val="274F4F"/>
                </a:solidFill>
                <a:latin typeface="Montserrat" pitchFamily="2" charset="0"/>
              </a:rPr>
            </a:br>
            <a:endParaRPr lang="en-US" sz="2200" dirty="0">
              <a:solidFill>
                <a:srgbClr val="274F4F"/>
              </a:solidFill>
              <a:latin typeface="Montserrat" pitchFamily="2" charset="0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dirty="0">
                <a:solidFill>
                  <a:srgbClr val="274F4F"/>
                </a:solidFill>
                <a:latin typeface="Montserrat" pitchFamily="2" charset="0"/>
              </a:rPr>
              <a:t>Four locations across the Inland Empire </a:t>
            </a:r>
            <a:br>
              <a:rPr lang="en-US" sz="2200" dirty="0">
                <a:solidFill>
                  <a:srgbClr val="274F4F"/>
                </a:solidFill>
                <a:latin typeface="Montserrat" pitchFamily="2" charset="0"/>
              </a:rPr>
            </a:br>
            <a:r>
              <a:rPr lang="en-US" sz="2200" dirty="0">
                <a:solidFill>
                  <a:srgbClr val="274F4F"/>
                </a:solidFill>
                <a:latin typeface="Montserrat" pitchFamily="2" charset="0"/>
              </a:rPr>
              <a:t>(196 Beds + Sobering Center)</a:t>
            </a:r>
            <a:br>
              <a:rPr lang="en-US" sz="2200" dirty="0">
                <a:solidFill>
                  <a:srgbClr val="274F4F"/>
                </a:solidFill>
                <a:latin typeface="Montserrat" pitchFamily="2" charset="0"/>
              </a:rPr>
            </a:br>
            <a:endParaRPr lang="en-US" sz="2200" dirty="0">
              <a:solidFill>
                <a:srgbClr val="274F4F"/>
              </a:solidFill>
              <a:latin typeface="Montserrat" pitchFamily="2" charset="0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2200" dirty="0">
                <a:solidFill>
                  <a:srgbClr val="274F4F"/>
                </a:solidFill>
                <a:latin typeface="Montserrat" pitchFamily="2" charset="0"/>
              </a:rPr>
              <a:t>All our programs are Licensed by the Department of Health Care Services​</a:t>
            </a:r>
          </a:p>
        </p:txBody>
      </p:sp>
      <p:pic>
        <p:nvPicPr>
          <p:cNvPr id="8" name="Picture 7" descr="A blue circle with stars and text&#10;&#10;AI-generated content may be incorrect.">
            <a:extLst>
              <a:ext uri="{FF2B5EF4-FFF2-40B4-BE49-F238E27FC236}">
                <a16:creationId xmlns:a16="http://schemas.microsoft.com/office/drawing/2014/main" id="{AE50B043-636F-E2FC-6057-44173F6CB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71" y="1872343"/>
            <a:ext cx="1938329" cy="1936177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3F368F59-3EC9-F0E3-4046-0A33884714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98" t="6222" r="15416" b="4469"/>
          <a:stretch/>
        </p:blipFill>
        <p:spPr>
          <a:xfrm>
            <a:off x="9415472" y="4238637"/>
            <a:ext cx="1938328" cy="1938327"/>
          </a:xfrm>
          <a:prstGeom prst="rect">
            <a:avLst/>
          </a:prstGeom>
        </p:spPr>
      </p:pic>
      <p:pic>
        <p:nvPicPr>
          <p:cNvPr id="9" name="Picture 13">
            <a:extLst>
              <a:ext uri="{FF2B5EF4-FFF2-40B4-BE49-F238E27FC236}">
                <a16:creationId xmlns:a16="http://schemas.microsoft.com/office/drawing/2014/main" id="{3F91F81D-5F64-41C6-6E96-FA920C0CAA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236" b="92135" l="18667" r="85333"/>
                    </a14:imgEffect>
                  </a14:imgLayer>
                </a14:imgProps>
              </a:ext>
            </a:extLst>
          </a:blip>
          <a:srcRect l="14448" t="5060" r="10004"/>
          <a:stretch/>
        </p:blipFill>
        <p:spPr>
          <a:xfrm>
            <a:off x="8448545" y="3379659"/>
            <a:ext cx="1295400" cy="128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2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56E74-1317-04BD-11BF-4C59FD800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logo for a business&#10;&#10;AI-generated content may be incorrect.">
            <a:extLst>
              <a:ext uri="{FF2B5EF4-FFF2-40B4-BE49-F238E27FC236}">
                <a16:creationId xmlns:a16="http://schemas.microsoft.com/office/drawing/2014/main" id="{A1C741A7-A3F6-ADCB-DCE2-8E192924C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5" y="220583"/>
            <a:ext cx="2173513" cy="100105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76EA30-0342-912D-340F-7CFAB306B31B}"/>
              </a:ext>
            </a:extLst>
          </p:cNvPr>
          <p:cNvSpPr/>
          <p:nvPr/>
        </p:nvSpPr>
        <p:spPr>
          <a:xfrm>
            <a:off x="5049450" y="0"/>
            <a:ext cx="7142548" cy="1465943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Manual Input 17">
            <a:extLst>
              <a:ext uri="{FF2B5EF4-FFF2-40B4-BE49-F238E27FC236}">
                <a16:creationId xmlns:a16="http://schemas.microsoft.com/office/drawing/2014/main" id="{44E36B75-CF4C-376B-4124-94D052EB91A8}"/>
              </a:ext>
            </a:extLst>
          </p:cNvPr>
          <p:cNvSpPr/>
          <p:nvPr/>
        </p:nvSpPr>
        <p:spPr>
          <a:xfrm rot="16200000" flipH="1">
            <a:off x="3506154" y="-870977"/>
            <a:ext cx="1465945" cy="3207899"/>
          </a:xfrm>
          <a:prstGeom prst="flowChartManualInpu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67F2EDC-EC0F-C6DD-5E0A-0650B5E4BFDF}"/>
              </a:ext>
            </a:extLst>
          </p:cNvPr>
          <p:cNvSpPr txBox="1">
            <a:spLocks/>
          </p:cNvSpPr>
          <p:nvPr/>
        </p:nvSpPr>
        <p:spPr>
          <a:xfrm>
            <a:off x="838200" y="1308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WHO WE SERVE</a:t>
            </a:r>
          </a:p>
        </p:txBody>
      </p:sp>
      <p:pic>
        <p:nvPicPr>
          <p:cNvPr id="4" name="Picture 3" descr="A comparison of a diagram&#10;&#10;AI-generated content may be incorrect.">
            <a:extLst>
              <a:ext uri="{FF2B5EF4-FFF2-40B4-BE49-F238E27FC236}">
                <a16:creationId xmlns:a16="http://schemas.microsoft.com/office/drawing/2014/main" id="{1A9A89B3-9BE3-5A6E-90DB-69F412EEE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6"/>
          <a:stretch>
            <a:fillRect/>
          </a:stretch>
        </p:blipFill>
        <p:spPr>
          <a:xfrm>
            <a:off x="0" y="1935332"/>
            <a:ext cx="12191999" cy="470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2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A1B8B-8C14-76F2-AC83-31C359364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logo for a business&#10;&#10;AI-generated content may be incorrect.">
            <a:extLst>
              <a:ext uri="{FF2B5EF4-FFF2-40B4-BE49-F238E27FC236}">
                <a16:creationId xmlns:a16="http://schemas.microsoft.com/office/drawing/2014/main" id="{038A8B14-96CA-9554-B6FF-967EAB8CA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5" y="220583"/>
            <a:ext cx="2173513" cy="100105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4650E53-0A29-04E0-626C-6DD013C8FE00}"/>
              </a:ext>
            </a:extLst>
          </p:cNvPr>
          <p:cNvSpPr/>
          <p:nvPr/>
        </p:nvSpPr>
        <p:spPr>
          <a:xfrm>
            <a:off x="5049450" y="0"/>
            <a:ext cx="7142548" cy="1465943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Manual Input 17">
            <a:extLst>
              <a:ext uri="{FF2B5EF4-FFF2-40B4-BE49-F238E27FC236}">
                <a16:creationId xmlns:a16="http://schemas.microsoft.com/office/drawing/2014/main" id="{5FF16A2C-90DD-CBE4-7B6B-8D4936458858}"/>
              </a:ext>
            </a:extLst>
          </p:cNvPr>
          <p:cNvSpPr/>
          <p:nvPr/>
        </p:nvSpPr>
        <p:spPr>
          <a:xfrm rot="16200000" flipH="1">
            <a:off x="3506154" y="-870977"/>
            <a:ext cx="1465945" cy="3207899"/>
          </a:xfrm>
          <a:prstGeom prst="flowChartManualInpu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26D2A91-965B-E99A-4570-53B09E7C0504}"/>
              </a:ext>
            </a:extLst>
          </p:cNvPr>
          <p:cNvSpPr txBox="1">
            <a:spLocks/>
          </p:cNvSpPr>
          <p:nvPr/>
        </p:nvSpPr>
        <p:spPr>
          <a:xfrm>
            <a:off x="838200" y="1308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IN NETWORK WITH</a:t>
            </a:r>
          </a:p>
        </p:txBody>
      </p:sp>
      <p:pic>
        <p:nvPicPr>
          <p:cNvPr id="3" name="Picture 2" descr="A group of logos on a black background&#10;&#10;AI-generated content may be incorrect.">
            <a:extLst>
              <a:ext uri="{FF2B5EF4-FFF2-40B4-BE49-F238E27FC236}">
                <a16:creationId xmlns:a16="http://schemas.microsoft.com/office/drawing/2014/main" id="{F7DDC8B9-6DAE-0E5C-CF2A-533AA1A84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228" y="1813832"/>
            <a:ext cx="8425543" cy="473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4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05770-66A2-85B7-60F7-CC6A654D1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logo for a business&#10;&#10;AI-generated content may be incorrect.">
            <a:extLst>
              <a:ext uri="{FF2B5EF4-FFF2-40B4-BE49-F238E27FC236}">
                <a16:creationId xmlns:a16="http://schemas.microsoft.com/office/drawing/2014/main" id="{7E8BAB37-3D4C-6B68-E0C0-69318EEFE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5" y="220583"/>
            <a:ext cx="2173513" cy="100105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A5D2C32-02BA-F8A8-25AB-5CC69D793DC7}"/>
              </a:ext>
            </a:extLst>
          </p:cNvPr>
          <p:cNvSpPr/>
          <p:nvPr/>
        </p:nvSpPr>
        <p:spPr>
          <a:xfrm>
            <a:off x="5049450" y="0"/>
            <a:ext cx="7142548" cy="1465943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Manual Input 17">
            <a:extLst>
              <a:ext uri="{FF2B5EF4-FFF2-40B4-BE49-F238E27FC236}">
                <a16:creationId xmlns:a16="http://schemas.microsoft.com/office/drawing/2014/main" id="{6044358E-51AE-EF7D-4327-B1CEBCEA55F0}"/>
              </a:ext>
            </a:extLst>
          </p:cNvPr>
          <p:cNvSpPr/>
          <p:nvPr/>
        </p:nvSpPr>
        <p:spPr>
          <a:xfrm rot="16200000" flipH="1">
            <a:off x="3506154" y="-870977"/>
            <a:ext cx="1465945" cy="3207899"/>
          </a:xfrm>
          <a:prstGeom prst="flowChartManualInpu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697AD7E-877C-41AC-5B41-60CD53A25383}"/>
              </a:ext>
            </a:extLst>
          </p:cNvPr>
          <p:cNvSpPr txBox="1">
            <a:spLocks/>
          </p:cNvSpPr>
          <p:nvPr/>
        </p:nvSpPr>
        <p:spPr>
          <a:xfrm>
            <a:off x="838200" y="1308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OUR PROGRAMS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645BB8-558D-327A-CC97-AD1985C72D3E}"/>
              </a:ext>
            </a:extLst>
          </p:cNvPr>
          <p:cNvSpPr txBox="1"/>
          <p:nvPr/>
        </p:nvSpPr>
        <p:spPr>
          <a:xfrm>
            <a:off x="1186543" y="2509548"/>
            <a:ext cx="816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3.2</a:t>
            </a:r>
          </a:p>
        </p:txBody>
      </p:sp>
      <p:graphicFrame>
        <p:nvGraphicFramePr>
          <p:cNvPr id="23" name="TextBox 19">
            <a:extLst>
              <a:ext uri="{FF2B5EF4-FFF2-40B4-BE49-F238E27FC236}">
                <a16:creationId xmlns:a16="http://schemas.microsoft.com/office/drawing/2014/main" id="{AB45D231-CC04-4E6A-CC81-E93FF910AF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3484166"/>
              </p:ext>
            </p:extLst>
          </p:nvPr>
        </p:nvGraphicFramePr>
        <p:xfrm>
          <a:off x="2461008" y="2373086"/>
          <a:ext cx="9556821" cy="3766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white brain in a circle&#10;&#10;AI-generated content may be incorrect.">
            <a:extLst>
              <a:ext uri="{FF2B5EF4-FFF2-40B4-BE49-F238E27FC236}">
                <a16:creationId xmlns:a16="http://schemas.microsoft.com/office/drawing/2014/main" id="{75A978C1-BE36-5185-D57E-EC747458A9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35" y="2333485"/>
            <a:ext cx="1169823" cy="1169823"/>
          </a:xfrm>
          <a:prstGeom prst="rect">
            <a:avLst/>
          </a:prstGeom>
        </p:spPr>
      </p:pic>
      <p:pic>
        <p:nvPicPr>
          <p:cNvPr id="9" name="Picture 8" descr="A white building in a circle&#10;&#10;AI-generated content may be incorrect.">
            <a:extLst>
              <a:ext uri="{FF2B5EF4-FFF2-40B4-BE49-F238E27FC236}">
                <a16:creationId xmlns:a16="http://schemas.microsoft.com/office/drawing/2014/main" id="{3E9994F4-E56F-193C-C421-85FC040D1F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45" y="3600513"/>
            <a:ext cx="1169823" cy="1169823"/>
          </a:xfrm>
          <a:prstGeom prst="rect">
            <a:avLst/>
          </a:prstGeom>
        </p:spPr>
      </p:pic>
      <p:pic>
        <p:nvPicPr>
          <p:cNvPr id="11" name="Picture 10" descr="A white arrows in a grey circle&#10;&#10;AI-generated content may be incorrect.">
            <a:extLst>
              <a:ext uri="{FF2B5EF4-FFF2-40B4-BE49-F238E27FC236}">
                <a16:creationId xmlns:a16="http://schemas.microsoft.com/office/drawing/2014/main" id="{7B0F1802-2DB6-3E97-8686-1000B58B9B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36" y="4867541"/>
            <a:ext cx="1169822" cy="116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9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1E160-A7A6-3A6D-18C1-580B587EB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logo for a business&#10;&#10;AI-generated content may be incorrect.">
            <a:extLst>
              <a:ext uri="{FF2B5EF4-FFF2-40B4-BE49-F238E27FC236}">
                <a16:creationId xmlns:a16="http://schemas.microsoft.com/office/drawing/2014/main" id="{C0CD2042-5569-3865-36F7-AB2B3B0BA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5" y="220583"/>
            <a:ext cx="2173513" cy="100105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90B36C-EDAC-78E1-7511-C6AD8D93C355}"/>
              </a:ext>
            </a:extLst>
          </p:cNvPr>
          <p:cNvSpPr/>
          <p:nvPr/>
        </p:nvSpPr>
        <p:spPr>
          <a:xfrm>
            <a:off x="5049450" y="0"/>
            <a:ext cx="7142548" cy="1465943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Manual Input 17">
            <a:extLst>
              <a:ext uri="{FF2B5EF4-FFF2-40B4-BE49-F238E27FC236}">
                <a16:creationId xmlns:a16="http://schemas.microsoft.com/office/drawing/2014/main" id="{AE6A80A0-DFA5-FF4A-357C-0A813BFFD301}"/>
              </a:ext>
            </a:extLst>
          </p:cNvPr>
          <p:cNvSpPr/>
          <p:nvPr/>
        </p:nvSpPr>
        <p:spPr>
          <a:xfrm rot="16200000" flipH="1">
            <a:off x="3506154" y="-870977"/>
            <a:ext cx="1465945" cy="3207899"/>
          </a:xfrm>
          <a:prstGeom prst="flowChartManualInpu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95EA6EA-B9E3-14AA-77A9-AB50A3C2D7D3}"/>
              </a:ext>
            </a:extLst>
          </p:cNvPr>
          <p:cNvSpPr txBox="1">
            <a:spLocks/>
          </p:cNvSpPr>
          <p:nvPr/>
        </p:nvSpPr>
        <p:spPr>
          <a:xfrm>
            <a:off x="838200" y="1308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TREATMENT GROUPS</a:t>
            </a:r>
          </a:p>
        </p:txBody>
      </p:sp>
      <p:graphicFrame>
        <p:nvGraphicFramePr>
          <p:cNvPr id="21" name="TextBox 9">
            <a:extLst>
              <a:ext uri="{FF2B5EF4-FFF2-40B4-BE49-F238E27FC236}">
                <a16:creationId xmlns:a16="http://schemas.microsoft.com/office/drawing/2014/main" id="{A18A1656-E122-88D6-E693-0B3409C86F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680035"/>
              </p:ext>
            </p:extLst>
          </p:nvPr>
        </p:nvGraphicFramePr>
        <p:xfrm>
          <a:off x="1045028" y="1456460"/>
          <a:ext cx="10428515" cy="4955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5FDBBA8-89E3-EB4F-D515-0C654574861F}"/>
              </a:ext>
            </a:extLst>
          </p:cNvPr>
          <p:cNvSpPr txBox="1"/>
          <p:nvPr/>
        </p:nvSpPr>
        <p:spPr>
          <a:xfrm>
            <a:off x="6096000" y="2791506"/>
            <a:ext cx="576507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ontserrat" panose="00000500000000000000" pitchFamily="2" charset="0"/>
              </a:rPr>
              <a:t>Step Study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ontserrat" panose="00000500000000000000" pitchFamily="2" charset="0"/>
              </a:rPr>
              <a:t>Co-Occurring Disorders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ontserrat" panose="00000500000000000000" pitchFamily="2" charset="0"/>
              </a:rPr>
              <a:t>Trauma (Trauma Informed Care)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ontserrat" panose="00000500000000000000" pitchFamily="2" charset="0"/>
              </a:rPr>
              <a:t>Family 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Montserrat" panose="00000500000000000000" pitchFamily="2" charset="0"/>
              </a:rPr>
              <a:t>MAT Support 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68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595E9-C7CC-D151-5BD1-7CCB16DEE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logo for a business&#10;&#10;AI-generated content may be incorrect.">
            <a:extLst>
              <a:ext uri="{FF2B5EF4-FFF2-40B4-BE49-F238E27FC236}">
                <a16:creationId xmlns:a16="http://schemas.microsoft.com/office/drawing/2014/main" id="{B5190466-29AB-4FAD-D1F1-E49EFF7D4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5" y="220583"/>
            <a:ext cx="2173513" cy="100105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C409997-A40A-AEEA-A60A-9B6D5C96C20F}"/>
              </a:ext>
            </a:extLst>
          </p:cNvPr>
          <p:cNvSpPr/>
          <p:nvPr/>
        </p:nvSpPr>
        <p:spPr>
          <a:xfrm>
            <a:off x="5049450" y="0"/>
            <a:ext cx="7142548" cy="1465943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Manual Input 17">
            <a:extLst>
              <a:ext uri="{FF2B5EF4-FFF2-40B4-BE49-F238E27FC236}">
                <a16:creationId xmlns:a16="http://schemas.microsoft.com/office/drawing/2014/main" id="{D4109822-D769-E789-2D39-2DBD994E2AA9}"/>
              </a:ext>
            </a:extLst>
          </p:cNvPr>
          <p:cNvSpPr/>
          <p:nvPr/>
        </p:nvSpPr>
        <p:spPr>
          <a:xfrm rot="16200000" flipH="1">
            <a:off x="3506154" y="-870977"/>
            <a:ext cx="1465945" cy="3207899"/>
          </a:xfrm>
          <a:prstGeom prst="flowChartManualInpu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AAE982C-1B19-D1FC-630C-B7A20C8E4731}"/>
              </a:ext>
            </a:extLst>
          </p:cNvPr>
          <p:cNvSpPr txBox="1">
            <a:spLocks/>
          </p:cNvSpPr>
          <p:nvPr/>
        </p:nvSpPr>
        <p:spPr>
          <a:xfrm>
            <a:off x="838200" y="1308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OTHER BENEFITS</a:t>
            </a:r>
          </a:p>
        </p:txBody>
      </p:sp>
      <p:graphicFrame>
        <p:nvGraphicFramePr>
          <p:cNvPr id="21" name="TextBox 9">
            <a:extLst>
              <a:ext uri="{FF2B5EF4-FFF2-40B4-BE49-F238E27FC236}">
                <a16:creationId xmlns:a16="http://schemas.microsoft.com/office/drawing/2014/main" id="{D59EF069-CD32-26B7-92A5-3748E16427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3271088"/>
              </p:ext>
            </p:extLst>
          </p:nvPr>
        </p:nvGraphicFramePr>
        <p:xfrm>
          <a:off x="1316191" y="2808515"/>
          <a:ext cx="10428515" cy="2308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7423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C04B9-EB8D-A174-D0D4-8A1B8438C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logo for a business&#10;&#10;AI-generated content may be incorrect.">
            <a:extLst>
              <a:ext uri="{FF2B5EF4-FFF2-40B4-BE49-F238E27FC236}">
                <a16:creationId xmlns:a16="http://schemas.microsoft.com/office/drawing/2014/main" id="{D2D4A567-A813-E0F1-608F-76ACF4943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5" y="220583"/>
            <a:ext cx="2173513" cy="100105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B2729EE-44B8-7F48-4D69-A5710AF3EE90}"/>
              </a:ext>
            </a:extLst>
          </p:cNvPr>
          <p:cNvSpPr/>
          <p:nvPr/>
        </p:nvSpPr>
        <p:spPr>
          <a:xfrm>
            <a:off x="5049450" y="0"/>
            <a:ext cx="7142548" cy="1465943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Manual Input 17">
            <a:extLst>
              <a:ext uri="{FF2B5EF4-FFF2-40B4-BE49-F238E27FC236}">
                <a16:creationId xmlns:a16="http://schemas.microsoft.com/office/drawing/2014/main" id="{B65C12DA-A3AA-4F77-468A-D021C10E4419}"/>
              </a:ext>
            </a:extLst>
          </p:cNvPr>
          <p:cNvSpPr/>
          <p:nvPr/>
        </p:nvSpPr>
        <p:spPr>
          <a:xfrm rot="16200000" flipH="1">
            <a:off x="3506154" y="-870977"/>
            <a:ext cx="1465945" cy="3207899"/>
          </a:xfrm>
          <a:prstGeom prst="flowChartManualInpu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C81E86A-0C9B-88EC-D2DE-BC8C00E5BE25}"/>
              </a:ext>
            </a:extLst>
          </p:cNvPr>
          <p:cNvSpPr txBox="1">
            <a:spLocks/>
          </p:cNvSpPr>
          <p:nvPr/>
        </p:nvSpPr>
        <p:spPr>
          <a:xfrm>
            <a:off x="838200" y="1308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OUR IMPACT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B27120-F0E7-49C8-F428-C6E679DA4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816" y="1791728"/>
            <a:ext cx="7342367" cy="479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0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709B0-26A1-1954-858D-B83E64A83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logo for a business&#10;&#10;AI-generated content may be incorrect.">
            <a:extLst>
              <a:ext uri="{FF2B5EF4-FFF2-40B4-BE49-F238E27FC236}">
                <a16:creationId xmlns:a16="http://schemas.microsoft.com/office/drawing/2014/main" id="{BF74D014-29DD-1DE5-E97B-DEA9AD588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5" y="220583"/>
            <a:ext cx="2173513" cy="100105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D90D01-CF94-9AF0-10F7-22AA92B0768E}"/>
              </a:ext>
            </a:extLst>
          </p:cNvPr>
          <p:cNvSpPr/>
          <p:nvPr/>
        </p:nvSpPr>
        <p:spPr>
          <a:xfrm>
            <a:off x="5049450" y="0"/>
            <a:ext cx="7142548" cy="1465943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Manual Input 17">
            <a:extLst>
              <a:ext uri="{FF2B5EF4-FFF2-40B4-BE49-F238E27FC236}">
                <a16:creationId xmlns:a16="http://schemas.microsoft.com/office/drawing/2014/main" id="{EC2759E5-FC54-39CF-9AB1-91CD02AAD754}"/>
              </a:ext>
            </a:extLst>
          </p:cNvPr>
          <p:cNvSpPr/>
          <p:nvPr/>
        </p:nvSpPr>
        <p:spPr>
          <a:xfrm rot="16200000" flipH="1">
            <a:off x="3506154" y="-870977"/>
            <a:ext cx="1465945" cy="3207899"/>
          </a:xfrm>
          <a:prstGeom prst="flowChartManualInpu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E19A450-5A55-4427-CB94-CFCE64AB1E19}"/>
              </a:ext>
            </a:extLst>
          </p:cNvPr>
          <p:cNvSpPr txBox="1">
            <a:spLocks/>
          </p:cNvSpPr>
          <p:nvPr/>
        </p:nvSpPr>
        <p:spPr>
          <a:xfrm>
            <a:off x="838200" y="1308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</a:rPr>
              <a:t>OUR IMPACT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B4FA41-1F3B-7EB4-8FBC-6A0348083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948" y="1781737"/>
            <a:ext cx="7512095" cy="485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973AD36-9F2A-E92A-6275-9D42B3AF3778}"/>
              </a:ext>
            </a:extLst>
          </p:cNvPr>
          <p:cNvSpPr/>
          <p:nvPr/>
        </p:nvSpPr>
        <p:spPr>
          <a:xfrm>
            <a:off x="0" y="3428999"/>
            <a:ext cx="8648700" cy="2152652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D56602-0539-5D57-0B39-F1D049433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4476749"/>
            <a:ext cx="7459504" cy="102869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latin typeface="Montserrat" pitchFamily="2" charset="0"/>
              </a:rPr>
              <a:t>IS THE LEADING INJURY-RELATED CAUSE OF DEATH IN THE U.S.</a:t>
            </a:r>
          </a:p>
        </p:txBody>
      </p:sp>
      <p:pic>
        <p:nvPicPr>
          <p:cNvPr id="13" name="Picture 1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972D9AEC-E277-B63A-AAB3-F389280E9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50" y="365125"/>
            <a:ext cx="9563100" cy="271592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202F4AD-E378-C5F3-64DD-B98A18872213}"/>
              </a:ext>
            </a:extLst>
          </p:cNvPr>
          <p:cNvSpPr/>
          <p:nvPr/>
        </p:nvSpPr>
        <p:spPr>
          <a:xfrm>
            <a:off x="0" y="5581653"/>
            <a:ext cx="8648700" cy="1276347"/>
          </a:xfrm>
          <a:prstGeom prst="rect">
            <a:avLst/>
          </a:prstGeom>
          <a:solidFill>
            <a:srgbClr val="F0BE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C64391A5-A8E2-9C41-3DC2-7442ECC92978}"/>
              </a:ext>
            </a:extLst>
          </p:cNvPr>
          <p:cNvSpPr txBox="1">
            <a:spLocks/>
          </p:cNvSpPr>
          <p:nvPr/>
        </p:nvSpPr>
        <p:spPr>
          <a:xfrm>
            <a:off x="590550" y="5724525"/>
            <a:ext cx="7459504" cy="9906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i="1" dirty="0">
                <a:latin typeface="Montserrat" pitchFamily="2" charset="0"/>
              </a:rPr>
              <a:t>Learn how to use naloxone and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i="1" dirty="0">
                <a:latin typeface="Montserrat" pitchFamily="2" charset="0"/>
              </a:rPr>
              <a:t>be prepared to save a life</a:t>
            </a:r>
          </a:p>
        </p:txBody>
      </p:sp>
      <p:sp>
        <p:nvSpPr>
          <p:cNvPr id="19" name="Content Placeholder 6">
            <a:extLst>
              <a:ext uri="{FF2B5EF4-FFF2-40B4-BE49-F238E27FC236}">
                <a16:creationId xmlns:a16="http://schemas.microsoft.com/office/drawing/2014/main" id="{2468508A-7438-C3C5-70A0-A7F19290DE48}"/>
              </a:ext>
            </a:extLst>
          </p:cNvPr>
          <p:cNvSpPr txBox="1">
            <a:spLocks/>
          </p:cNvSpPr>
          <p:nvPr/>
        </p:nvSpPr>
        <p:spPr>
          <a:xfrm>
            <a:off x="590550" y="3352795"/>
            <a:ext cx="7459504" cy="1614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200" b="1" spc="300" dirty="0">
                <a:ln w="28575">
                  <a:solidFill>
                    <a:schemeClr val="bg1"/>
                  </a:solidFill>
                </a:ln>
                <a:noFill/>
                <a:latin typeface="Montserrat Black" pitchFamily="2" charset="0"/>
              </a:rPr>
              <a:t>OVERDOSE</a:t>
            </a:r>
          </a:p>
        </p:txBody>
      </p:sp>
      <p:pic>
        <p:nvPicPr>
          <p:cNvPr id="23" name="Picture 22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EB00617B-03A7-4D61-ED60-EF698F80A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700" y="3314700"/>
            <a:ext cx="35433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0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532E6-B89F-5743-BE3A-4A74911A0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for a business&#10;&#10;AI-generated content may be incorrect.">
            <a:extLst>
              <a:ext uri="{FF2B5EF4-FFF2-40B4-BE49-F238E27FC236}">
                <a16:creationId xmlns:a16="http://schemas.microsoft.com/office/drawing/2014/main" id="{2819D435-BF98-EDB9-882A-AE859A016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18" y="651215"/>
            <a:ext cx="5697164" cy="26239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E70D62-93CE-2923-C4BB-2127518E7148}"/>
              </a:ext>
            </a:extLst>
          </p:cNvPr>
          <p:cNvSpPr/>
          <p:nvPr/>
        </p:nvSpPr>
        <p:spPr>
          <a:xfrm>
            <a:off x="0" y="5486400"/>
            <a:ext cx="12192000" cy="1371600"/>
          </a:xfrm>
          <a:prstGeom prst="rect">
            <a:avLst/>
          </a:prstGeom>
          <a:solidFill>
            <a:srgbClr val="274F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3E86AE99-12D0-689B-4603-F3396B8EA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09419"/>
            <a:ext cx="10515600" cy="1325563"/>
          </a:xfrm>
        </p:spPr>
        <p:txBody>
          <a:bodyPr/>
          <a:lstStyle/>
          <a:p>
            <a:pPr algn="ctr"/>
            <a:r>
              <a:rPr lang="en-US" b="1" spc="300" dirty="0">
                <a:solidFill>
                  <a:schemeClr val="bg1"/>
                </a:solidFill>
                <a:latin typeface="Montserrat" pitchFamily="2" charset="0"/>
              </a:rPr>
              <a:t>cedarhouse.org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1EE1E9-F282-C403-4F0A-982F6E7F9396}"/>
              </a:ext>
            </a:extLst>
          </p:cNvPr>
          <p:cNvSpPr txBox="1"/>
          <p:nvPr/>
        </p:nvSpPr>
        <p:spPr>
          <a:xfrm>
            <a:off x="4267200" y="3582847"/>
            <a:ext cx="365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Jared Layel</a:t>
            </a:r>
          </a:p>
          <a:p>
            <a:pPr fontAlgn="base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Cell: (840) 254-8566</a:t>
            </a:r>
          </a:p>
          <a:p>
            <a:pPr fontAlgn="base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Email: jlayel@cedarhouse.org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4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5621</TotalTime>
  <Words>251</Words>
  <Application>Microsoft Office PowerPoint</Application>
  <PresentationFormat>Widescreen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Baskerville</vt:lpstr>
      <vt:lpstr>Montserrat</vt:lpstr>
      <vt:lpstr>Montserrat Black</vt:lpstr>
      <vt:lpstr>Office Theme</vt:lpstr>
      <vt:lpstr>cedarhouse.org</vt:lpstr>
      <vt:lpstr>PowerPoint Presentation</vt:lpstr>
      <vt:lpstr>OUR CORE VALUES</vt:lpstr>
      <vt:lpstr>OUR 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cedarhouse.org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Jake Strommen</dc:creator>
  <cp:lastModifiedBy>Jared Layel</cp:lastModifiedBy>
  <cp:revision>26</cp:revision>
  <dcterms:created xsi:type="dcterms:W3CDTF">2025-03-17T19:48:34Z</dcterms:created>
  <dcterms:modified xsi:type="dcterms:W3CDTF">2025-08-14T15:30:41Z</dcterms:modified>
</cp:coreProperties>
</file>